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2" r:id="rId4"/>
    <p:sldId id="265" r:id="rId5"/>
    <p:sldId id="257" r:id="rId6"/>
    <p:sldId id="259" r:id="rId7"/>
    <p:sldId id="260" r:id="rId8"/>
    <p:sldId id="261" r:id="rId9"/>
    <p:sldId id="263" r:id="rId10"/>
    <p:sldId id="266" r:id="rId11"/>
    <p:sldId id="267" r:id="rId12"/>
  </p:sldIdLst>
  <p:sldSz cx="121888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90"/>
    <a:srgbClr val="BEBEBE"/>
    <a:srgbClr val="F1BAE1"/>
    <a:srgbClr val="BDA49E"/>
    <a:srgbClr val="C9B2DD"/>
    <a:srgbClr val="EB9192"/>
    <a:srgbClr val="94CE94"/>
    <a:srgbClr val="FFBF86"/>
    <a:srgbClr val="8EB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58DE-E74C-914B-BBD2-B38B1A3DBC68}" v="184" dt="2023-04-14T17:44:07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94737"/>
  </p:normalViewPr>
  <p:slideViewPr>
    <p:cSldViewPr snapToGrid="0">
      <p:cViewPr>
        <p:scale>
          <a:sx n="80" d="100"/>
          <a:sy n="80" d="100"/>
        </p:scale>
        <p:origin x="19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, Sid" userId="88c6eb66-029e-448d-9af0-b651d8e40665" providerId="ADAL" clId="{B67F58DE-E74C-914B-BBD2-B38B1A3DBC68}"/>
    <pc:docChg chg="undo custSel addSld delSld modSld modMainMaster">
      <pc:chgData name="Achar, Sid" userId="88c6eb66-029e-448d-9af0-b651d8e40665" providerId="ADAL" clId="{B67F58DE-E74C-914B-BBD2-B38B1A3DBC68}" dt="2023-04-14T17:44:07.475" v="1218" actId="767"/>
      <pc:docMkLst>
        <pc:docMk/>
      </pc:docMkLst>
      <pc:sldChg chg="addSp delSp modSp new mod setBg">
        <pc:chgData name="Achar, Sid" userId="88c6eb66-029e-448d-9af0-b651d8e40665" providerId="ADAL" clId="{B67F58DE-E74C-914B-BBD2-B38B1A3DBC68}" dt="2023-04-10T18:16:03.676" v="770"/>
        <pc:sldMkLst>
          <pc:docMk/>
          <pc:sldMk cId="1300208834" sldId="256"/>
        </pc:sldMkLst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2" creationId="{545C5155-EEB1-7A80-BDE1-8DCB8B961BAB}"/>
          </ac:spMkLst>
        </pc:spChg>
        <pc:spChg chg="del">
          <ac:chgData name="Achar, Sid" userId="88c6eb66-029e-448d-9af0-b651d8e40665" providerId="ADAL" clId="{B67F58DE-E74C-914B-BBD2-B38B1A3DBC68}" dt="2023-03-27T18:09:17.937" v="1" actId="478"/>
          <ac:spMkLst>
            <pc:docMk/>
            <pc:sldMk cId="1300208834" sldId="256"/>
            <ac:spMk id="3" creationId="{0CE54FB5-D77C-96CC-6268-E47CFCBE916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1" creationId="{931361E8-7604-CB7C-E6FA-7ABE3F69D11E}"/>
          </ac:spMkLst>
        </pc:spChg>
        <pc:spChg chg="add del mod">
          <ac:chgData name="Achar, Sid" userId="88c6eb66-029e-448d-9af0-b651d8e40665" providerId="ADAL" clId="{B67F58DE-E74C-914B-BBD2-B38B1A3DBC68}" dt="2023-03-28T01:39:02.611" v="124" actId="478"/>
          <ac:spMkLst>
            <pc:docMk/>
            <pc:sldMk cId="1300208834" sldId="256"/>
            <ac:spMk id="12" creationId="{740ABEF3-FF34-7EB5-89E4-F28FF1F5EF57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3" creationId="{B6DC5A4B-32B8-CE21-2D79-69627CC69D4F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1300208834" sldId="256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1300208834" sldId="256"/>
            <ac:grpSpMk id="15" creationId="{15165907-2F12-A387-625D-1DBFFB010C28}"/>
          </ac:grpSpMkLst>
        </pc:grpChg>
        <pc:picChg chg="add mod or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2" creationId="{DC1A6178-25D4-9E1E-A39B-26BE2F0EB0C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3" creationId="{515D3FE3-55D1-9659-526E-B93445D38939}"/>
          </ac:picMkLst>
        </pc:picChg>
        <pc:picChg chg="add del mod modCrop">
          <ac:chgData name="Achar, Sid" userId="88c6eb66-029e-448d-9af0-b651d8e40665" providerId="ADAL" clId="{B67F58DE-E74C-914B-BBD2-B38B1A3DBC68}" dt="2023-03-28T01:29:44.659" v="40" actId="478"/>
          <ac:picMkLst>
            <pc:docMk/>
            <pc:sldMk cId="1300208834" sldId="256"/>
            <ac:picMk id="4" creationId="{5C37BE90-EE8E-0303-0D3E-01958ACC324E}"/>
          </ac:picMkLst>
        </pc:picChg>
        <pc:picChg chg="add del mod modCrop">
          <ac:chgData name="Achar, Sid" userId="88c6eb66-029e-448d-9af0-b651d8e40665" providerId="ADAL" clId="{B67F58DE-E74C-914B-BBD2-B38B1A3DBC68}" dt="2023-03-28T01:31:35.374" v="62" actId="478"/>
          <ac:picMkLst>
            <pc:docMk/>
            <pc:sldMk cId="1300208834" sldId="256"/>
            <ac:picMk id="6" creationId="{14212E23-19DE-05DF-B9A2-EF250562D9A5}"/>
          </ac:picMkLst>
        </pc:picChg>
        <pc:picChg chg="add del mod modCrop">
          <ac:chgData name="Achar, Sid" userId="88c6eb66-029e-448d-9af0-b651d8e40665" providerId="ADAL" clId="{B67F58DE-E74C-914B-BBD2-B38B1A3DBC68}" dt="2023-03-28T01:32:18.252" v="68" actId="478"/>
          <ac:picMkLst>
            <pc:docMk/>
            <pc:sldMk cId="1300208834" sldId="256"/>
            <ac:picMk id="8" creationId="{23E102EA-D71A-DC87-E985-FB7A8AD20A74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1300208834" sldId="256"/>
            <ac:picMk id="10" creationId="{456F9014-8521-43BA-B2D5-520F374FB808}"/>
          </ac:picMkLst>
        </pc:picChg>
        <pc:picChg chg="add del mod">
          <ac:chgData name="Achar, Sid" userId="88c6eb66-029e-448d-9af0-b651d8e40665" providerId="ADAL" clId="{B67F58DE-E74C-914B-BBD2-B38B1A3DBC68}" dt="2023-03-28T14:34:25.296" v="149"/>
          <ac:picMkLst>
            <pc:docMk/>
            <pc:sldMk cId="1300208834" sldId="256"/>
            <ac:picMk id="16" creationId="{F26E01D4-5824-F140-38A8-504D8FA40FA0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2847678504" sldId="257"/>
        </pc:sldMkLst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2" creationId="{A7ECC9CE-9424-F9F6-DD31-6B1F0B380EB4}"/>
          </ac:spMkLst>
        </pc:spChg>
        <pc:spChg chg="del">
          <ac:chgData name="Achar, Sid" userId="88c6eb66-029e-448d-9af0-b651d8e40665" providerId="ADAL" clId="{B67F58DE-E74C-914B-BBD2-B38B1A3DBC68}" dt="2023-03-28T14:35:20.332" v="153" actId="478"/>
          <ac:spMkLst>
            <pc:docMk/>
            <pc:sldMk cId="2847678504" sldId="257"/>
            <ac:spMk id="3" creationId="{7D5924CC-E95D-3D4F-C5C4-677A3E350822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6" creationId="{C0C26918-2DEC-CA4F-2CED-82FADC15C7F3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1" creationId="{3BE90B24-BD7F-B559-C705-97A28DA813A4}"/>
          </ac:spMkLst>
        </pc:spChg>
        <pc:spChg chg="add del mod">
          <ac:chgData name="Achar, Sid" userId="88c6eb66-029e-448d-9af0-b651d8e40665" providerId="ADAL" clId="{B67F58DE-E74C-914B-BBD2-B38B1A3DBC68}" dt="2023-03-28T14:45:55.193" v="294" actId="478"/>
          <ac:spMkLst>
            <pc:docMk/>
            <pc:sldMk cId="2847678504" sldId="257"/>
            <ac:spMk id="12" creationId="{42FE1623-05C1-17CE-2FBC-9CDC001B323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4" creationId="{517BCFAC-32D3-3C41-BE7D-81BB7BBE7D22}"/>
          </ac:spMkLst>
        </pc:spChg>
        <pc:spChg chg="add del mod topLvl">
          <ac:chgData name="Achar, Sid" userId="88c6eb66-029e-448d-9af0-b651d8e40665" providerId="ADAL" clId="{B67F58DE-E74C-914B-BBD2-B38B1A3DBC68}" dt="2023-03-28T14:52:16.554" v="322" actId="478"/>
          <ac:spMkLst>
            <pc:docMk/>
            <pc:sldMk cId="2847678504" sldId="257"/>
            <ac:spMk id="15" creationId="{B460B8F3-999D-7F73-F219-14376070F4DE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6" creationId="{9E4420F8-BFAB-238D-8ACD-0AB8B60CDD8F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19" creationId="{1DD76C39-33F6-D2AF-F34A-1AC21417E16A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0" creationId="{00AFDF4D-2143-DBC2-0F9E-C5F309A5564B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1" creationId="{5899C4C7-AC36-0F69-5449-A393977364C8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2" creationId="{261E282E-EBB3-1BDD-B1E1-A875B8087AD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3" creationId="{2B5A82E6-FBA6-6E74-74B5-747858C67985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4" creationId="{F332CB9E-7047-463B-36B9-16F305BDD8E2}"/>
          </ac:spMkLst>
        </pc:spChg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25" creationId="{59E20B7B-4DF3-AF19-F800-745580AE81E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2" creationId="{BE52F258-D315-F856-771C-393FA480B18B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3" creationId="{11878210-3F7D-0705-7323-12C53AF8A28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4" creationId="{B08E2755-E943-2E9A-BDDD-71649F0FF3F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5" creationId="{DF164F5C-1B44-4AB4-4B8D-15CDCAAC90FA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6" creationId="{3B1A0D0E-AA4B-9477-41DD-2084B8291C82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7" creationId="{A4F0E955-CD5D-42AB-E1F6-3D0599878425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8" creationId="{07BFD6BD-3869-6F64-77D5-B0D7C7CC9E2F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39" creationId="{8213602C-485A-B92C-5F29-7F6C95C447F8}"/>
          </ac:spMkLst>
        </pc:spChg>
        <pc:spChg chg="mod">
          <ac:chgData name="Achar, Sid" userId="88c6eb66-029e-448d-9af0-b651d8e40665" providerId="ADAL" clId="{B67F58DE-E74C-914B-BBD2-B38B1A3DBC68}" dt="2023-03-28T14:56:42.563" v="360"/>
          <ac:spMkLst>
            <pc:docMk/>
            <pc:sldMk cId="2847678504" sldId="257"/>
            <ac:spMk id="40" creationId="{FF82E3E1-6CA0-D3BD-11A2-1982B7F59B2D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3" creationId="{89673B9E-37E8-051C-6F11-AEFDF019354C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7" creationId="{912D0A58-79E8-ED9C-E5CD-4C58439F7D66}"/>
          </ac:spMkLst>
        </pc:spChg>
        <pc:spChg chg="mod">
          <ac:chgData name="Achar, Sid" userId="88c6eb66-029e-448d-9af0-b651d8e40665" providerId="ADAL" clId="{B67F58DE-E74C-914B-BBD2-B38B1A3DBC68}" dt="2023-03-28T14:57:38.580" v="372"/>
          <ac:spMkLst>
            <pc:docMk/>
            <pc:sldMk cId="2847678504" sldId="257"/>
            <ac:spMk id="48" creationId="{E3704A66-8852-D181-D418-D66293F22730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49" creationId="{B683DDC4-1023-24E2-619E-FBD5F6E0F515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0" creationId="{0CB95824-FF5F-14F9-7692-A9422CFCDE8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1" creationId="{758426D0-2BF5-7135-FF4D-5FDE891F184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2" creationId="{D0F86D8F-9A00-F5CF-0856-2E194FEC4C2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3" creationId="{7B00EDE9-EF4E-A692-61EE-D293D35A5D4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4" creationId="{88C092BE-9D7C-C928-5031-A485C12FF7B8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5" creationId="{4E344EA2-A034-BF25-CF8A-7E070B1C3E0C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6" creationId="{F5B5448C-DB80-6536-AB78-77E3AC11B271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7" creationId="{69DEDA8D-92B3-153C-E50C-E49BB6F53E4E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2847678504" sldId="257"/>
            <ac:spMk id="58" creationId="{1646E351-F6E0-05EB-E44B-9B384B9BDC26}"/>
          </ac:spMkLst>
        </pc:spChg>
        <pc:grpChg chg="add del mod">
          <ac:chgData name="Achar, Sid" userId="88c6eb66-029e-448d-9af0-b651d8e40665" providerId="ADAL" clId="{B67F58DE-E74C-914B-BBD2-B38B1A3DBC68}" dt="2023-03-28T14:48:48.603" v="299" actId="165"/>
          <ac:grpSpMkLst>
            <pc:docMk/>
            <pc:sldMk cId="2847678504" sldId="257"/>
            <ac:grpSpMk id="26" creationId="{900C12D2-F3B8-C8A8-7B82-6CF510066BB3}"/>
          </ac:grpSpMkLst>
        </pc:grpChg>
        <pc:grpChg chg="add del mod">
          <ac:chgData name="Achar, Sid" userId="88c6eb66-029e-448d-9af0-b651d8e40665" providerId="ADAL" clId="{B67F58DE-E74C-914B-BBD2-B38B1A3DBC68}" dt="2023-03-28T14:52:12.548" v="321" actId="165"/>
          <ac:grpSpMkLst>
            <pc:docMk/>
            <pc:sldMk cId="2847678504" sldId="257"/>
            <ac:grpSpMk id="27" creationId="{EDC11171-A376-9559-4236-7DCF15CE0754}"/>
          </ac:grpSpMkLst>
        </pc:grpChg>
        <pc:grpChg chg="add mod modVis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28" creationId="{30FB0F98-67E0-4639-341E-E143EF78A972}"/>
          </ac:grpSpMkLst>
        </pc:grpChg>
        <pc:grpChg chg="add del mod">
          <ac:chgData name="Achar, Sid" userId="88c6eb66-029e-448d-9af0-b651d8e40665" providerId="ADAL" clId="{B67F58DE-E74C-914B-BBD2-B38B1A3DBC68}" dt="2023-03-28T14:56:45.038" v="361"/>
          <ac:grpSpMkLst>
            <pc:docMk/>
            <pc:sldMk cId="2847678504" sldId="257"/>
            <ac:grpSpMk id="29" creationId="{6865C1CF-3F39-B3E7-5B47-DC71741E51ED}"/>
          </ac:grpSpMkLst>
        </pc:grpChg>
        <pc:grpChg chg="add del mod">
          <ac:chgData name="Achar, Sid" userId="88c6eb66-029e-448d-9af0-b651d8e40665" providerId="ADAL" clId="{B67F58DE-E74C-914B-BBD2-B38B1A3DBC68}" dt="2023-03-28T14:57:39.579" v="373"/>
          <ac:grpSpMkLst>
            <pc:docMk/>
            <pc:sldMk cId="2847678504" sldId="257"/>
            <ac:grpSpMk id="42" creationId="{0F831FEC-3BB9-4EC5-A69B-3982D2D50CF3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2847678504" sldId="257"/>
            <ac:grpSpMk id="59" creationId="{1619F88E-B56E-8B1D-BB0C-0DA5FDDE09D1}"/>
          </ac:grpSpMkLst>
        </pc:grpChg>
        <pc:picChg chg="add del mod modCrop">
          <ac:chgData name="Achar, Sid" userId="88c6eb66-029e-448d-9af0-b651d8e40665" providerId="ADAL" clId="{B67F58DE-E74C-914B-BBD2-B38B1A3DBC68}" dt="2023-03-28T14:45:55.193" v="294" actId="478"/>
          <ac:picMkLst>
            <pc:docMk/>
            <pc:sldMk cId="2847678504" sldId="257"/>
            <ac:picMk id="5" creationId="{2DCB2ACC-E435-AA0E-FE26-558728E5663F}"/>
          </ac:picMkLst>
        </pc:picChg>
        <pc:picChg chg="add mod topLvl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18" creationId="{6836FACC-809C-9A6A-1B9D-C120D2D78128}"/>
          </ac:picMkLst>
        </pc:picChg>
        <pc:picChg chg="mod">
          <ac:chgData name="Achar, Sid" userId="88c6eb66-029e-448d-9af0-b651d8e40665" providerId="ADAL" clId="{B67F58DE-E74C-914B-BBD2-B38B1A3DBC68}" dt="2023-03-28T14:56:42.563" v="360"/>
          <ac:picMkLst>
            <pc:docMk/>
            <pc:sldMk cId="2847678504" sldId="257"/>
            <ac:picMk id="30" creationId="{656C4F54-2849-7590-9961-9908F217F91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41" creationId="{14B5C289-72E0-3714-15C7-D632F331B4F8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4" creationId="{3C514D91-816E-4FC4-E6F0-8FEF777547FB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5" creationId="{4EC0C6CB-7EB6-3B09-80C2-FFBD8383E1F3}"/>
          </ac:picMkLst>
        </pc:picChg>
        <pc:picChg chg="mod">
          <ac:chgData name="Achar, Sid" userId="88c6eb66-029e-448d-9af0-b651d8e40665" providerId="ADAL" clId="{B67F58DE-E74C-914B-BBD2-B38B1A3DBC68}" dt="2023-03-28T14:57:38.580" v="372"/>
          <ac:picMkLst>
            <pc:docMk/>
            <pc:sldMk cId="2847678504" sldId="257"/>
            <ac:picMk id="46" creationId="{C86A7C00-A8D0-6819-0E9F-377935F2700C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0" creationId="{0258830F-5576-CB93-3087-6B10DB0B9F81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2" creationId="{292CE44A-0C7C-56B5-57B4-0ED7F215D054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4" creationId="{1D9EEFEB-5E06-D320-5C14-3D00C44B4E8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2847678504" sldId="257"/>
            <ac:picMk id="2056" creationId="{5F1AD9FB-622A-6BDE-36A6-05B4A6DBD583}"/>
          </ac:picMkLst>
        </pc:picChg>
        <pc:cxnChg chg="add del mod">
          <ac:chgData name="Achar, Sid" userId="88c6eb66-029e-448d-9af0-b651d8e40665" providerId="ADAL" clId="{B67F58DE-E74C-914B-BBD2-B38B1A3DBC68}" dt="2023-03-28T14:45:55.193" v="294" actId="478"/>
          <ac:cxnSpMkLst>
            <pc:docMk/>
            <pc:sldMk cId="2847678504" sldId="257"/>
            <ac:cxnSpMk id="8" creationId="{A4D2FE32-A734-13AB-4042-298CA0046E60}"/>
          </ac:cxnSpMkLst>
        </pc:cxnChg>
        <pc:cxnChg chg="add mod topLvl">
          <ac:chgData name="Achar, Sid" userId="88c6eb66-029e-448d-9af0-b651d8e40665" providerId="ADAL" clId="{B67F58DE-E74C-914B-BBD2-B38B1A3DBC68}" dt="2023-04-10T18:16:03.676" v="770"/>
          <ac:cxnSpMkLst>
            <pc:docMk/>
            <pc:sldMk cId="2847678504" sldId="257"/>
            <ac:cxnSpMk id="13" creationId="{458CB179-345F-60A3-3AF3-2AFEA8F35233}"/>
          </ac:cxnSpMkLst>
        </pc:cxnChg>
        <pc:cxnChg chg="mod">
          <ac:chgData name="Achar, Sid" userId="88c6eb66-029e-448d-9af0-b651d8e40665" providerId="ADAL" clId="{B67F58DE-E74C-914B-BBD2-B38B1A3DBC68}" dt="2023-03-28T14:56:42.563" v="360"/>
          <ac:cxnSpMkLst>
            <pc:docMk/>
            <pc:sldMk cId="2847678504" sldId="257"/>
            <ac:cxnSpMk id="31" creationId="{A4CE6A0D-4B8B-7E30-3F86-189C6A612741}"/>
          </ac:cxnSpMkLst>
        </pc:cxnChg>
      </pc:sldChg>
      <pc:sldChg chg="addSp delSp modSp add mod">
        <pc:chgData name="Achar, Sid" userId="88c6eb66-029e-448d-9af0-b651d8e40665" providerId="ADAL" clId="{B67F58DE-E74C-914B-BBD2-B38B1A3DBC68}" dt="2023-04-10T18:16:03.676" v="770"/>
        <pc:sldMkLst>
          <pc:docMk/>
          <pc:sldMk cId="3321146573" sldId="258"/>
        </pc:sldMkLst>
        <pc:spChg chg="add 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5" creationId="{D8ACB325-B9BA-A950-3AFA-F21FEEE5F693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6" creationId="{E196B39E-C3B7-CD66-FD74-E4E863C08CA1}"/>
          </ac:spMkLst>
        </pc:spChg>
        <pc:spChg chg="add del mod">
          <ac:chgData name="Achar, Sid" userId="88c6eb66-029e-448d-9af0-b651d8e40665" providerId="ADAL" clId="{B67F58DE-E74C-914B-BBD2-B38B1A3DBC68}" dt="2023-03-28T15:12:07.882" v="648" actId="478"/>
          <ac:spMkLst>
            <pc:docMk/>
            <pc:sldMk cId="3321146573" sldId="258"/>
            <ac:spMk id="7" creationId="{97F7050C-A72A-2632-F3B4-283E633F446E}"/>
          </ac:spMkLst>
        </pc:spChg>
        <pc:spChg chg="add del mod">
          <ac:chgData name="Achar, Sid" userId="88c6eb66-029e-448d-9af0-b651d8e40665" providerId="ADAL" clId="{B67F58DE-E74C-914B-BBD2-B38B1A3DBC68}" dt="2023-03-28T15:11:11.334" v="627"/>
          <ac:spMkLst>
            <pc:docMk/>
            <pc:sldMk cId="3321146573" sldId="258"/>
            <ac:spMk id="8" creationId="{8D67004A-8447-2FF2-89EB-771E9CF15BD9}"/>
          </ac:spMkLst>
        </pc:spChg>
        <pc:spChg chg="add del mod">
          <ac:chgData name="Achar, Sid" userId="88c6eb66-029e-448d-9af0-b651d8e40665" providerId="ADAL" clId="{B67F58DE-E74C-914B-BBD2-B38B1A3DBC68}" dt="2023-03-28T15:11:18.067" v="629"/>
          <ac:spMkLst>
            <pc:docMk/>
            <pc:sldMk cId="3321146573" sldId="258"/>
            <ac:spMk id="9" creationId="{3145D234-392A-B877-6AD1-94CCAA355B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1" creationId="{931361E8-7604-CB7C-E6FA-7ABE3F69D11E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18:16:03.676" v="770"/>
          <ac:spMkLst>
            <pc:docMk/>
            <pc:sldMk cId="3321146573" sldId="258"/>
            <ac:spMk id="14" creationId="{E8DBAC77-5AE7-B26F-FCA1-BE16B3EE98B1}"/>
          </ac:spMkLst>
        </pc:spChg>
        <pc:spChg chg="add del mod">
          <ac:chgData name="Achar, Sid" userId="88c6eb66-029e-448d-9af0-b651d8e40665" providerId="ADAL" clId="{B67F58DE-E74C-914B-BBD2-B38B1A3DBC68}" dt="2023-03-28T15:11:50.260" v="644"/>
          <ac:spMkLst>
            <pc:docMk/>
            <pc:sldMk cId="3321146573" sldId="258"/>
            <ac:spMk id="16" creationId="{14C50B8F-4F43-5CC1-73F1-D38BC8FDA775}"/>
          </ac:spMkLst>
        </pc:spChg>
        <pc:spChg chg="add del mod">
          <ac:chgData name="Achar, Sid" userId="88c6eb66-029e-448d-9af0-b651d8e40665" providerId="ADAL" clId="{B67F58DE-E74C-914B-BBD2-B38B1A3DBC68}" dt="2023-03-28T19:12:29.230" v="686" actId="478"/>
          <ac:spMkLst>
            <pc:docMk/>
            <pc:sldMk cId="3321146573" sldId="258"/>
            <ac:spMk id="21" creationId="{9A58454A-E775-19AF-A580-0BEB3103F67B}"/>
          </ac:spMkLst>
        </pc:spChg>
        <pc:grpChg chg="del">
          <ac:chgData name="Achar, Sid" userId="88c6eb66-029e-448d-9af0-b651d8e40665" providerId="ADAL" clId="{B67F58DE-E74C-914B-BBD2-B38B1A3DBC68}" dt="2023-03-28T15:05:24.671" v="508" actId="165"/>
          <ac:grpSpMkLst>
            <pc:docMk/>
            <pc:sldMk cId="3321146573" sldId="258"/>
            <ac:grpSpMk id="15" creationId="{15165907-2F12-A387-625D-1DBFFB010C28}"/>
          </ac:grpSpMkLst>
        </pc:grpChg>
        <pc:grpChg chg="add del mod">
          <ac:chgData name="Achar, Sid" userId="88c6eb66-029e-448d-9af0-b651d8e40665" providerId="ADAL" clId="{B67F58DE-E74C-914B-BBD2-B38B1A3DBC68}" dt="2023-03-28T19:06:47.797" v="658" actId="165"/>
          <ac:grpSpMkLst>
            <pc:docMk/>
            <pc:sldMk cId="3321146573" sldId="258"/>
            <ac:grpSpMk id="18" creationId="{62DBD8CE-1FFB-0DC0-952E-A63A93FB6731}"/>
          </ac:grpSpMkLst>
        </pc:gr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3321146573" sldId="258"/>
            <ac:grpSpMk id="20" creationId="{C6C7E236-4325-E0E2-4407-1E68AA25AC1A}"/>
          </ac:grpSpMkLst>
        </pc:grp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2" creationId="{DC1A6178-25D4-9E1E-A39B-26BE2F0EB0C1}"/>
          </ac:picMkLst>
        </pc:picChg>
        <pc:picChg chg="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3" creationId="{515D3FE3-55D1-9659-526E-B93445D38939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4" creationId="{A240D60B-452A-18DA-02ED-D83E1A137B24}"/>
          </ac:picMkLst>
        </pc:picChg>
        <pc:picChg chg="mod topLvl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0" creationId="{456F9014-8521-43BA-B2D5-520F374FB808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2" creationId="{86F98363-30C3-452D-6711-B0A60D853CBC}"/>
          </ac:picMkLst>
        </pc:picChg>
        <pc:picChg chg="add mod topLvl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7" creationId="{36225031-7EBD-666F-06B7-39CE79A2CAA8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3321146573" sldId="258"/>
            <ac:picMk id="19" creationId="{A130018F-5AC9-32F2-8867-BFF79CAA6121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6:03.676" v="770"/>
        <pc:sldMkLst>
          <pc:docMk/>
          <pc:sldMk cId="499935118" sldId="259"/>
        </pc:sldMkLst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2" creationId="{433F47C1-7C30-10A2-89AB-D54E65310B07}"/>
          </ac:spMkLst>
        </pc:spChg>
        <pc:spChg chg="del">
          <ac:chgData name="Achar, Sid" userId="88c6eb66-029e-448d-9af0-b651d8e40665" providerId="ADAL" clId="{B67F58DE-E74C-914B-BBD2-B38B1A3DBC68}" dt="2023-04-07T13:48:44.262" v="688" actId="478"/>
          <ac:spMkLst>
            <pc:docMk/>
            <pc:sldMk cId="499935118" sldId="259"/>
            <ac:spMk id="3" creationId="{8FE2831C-B2FC-0745-2FED-F38905DE0BFA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2" creationId="{4CC221E0-76D6-3197-D710-7B7F96BE2B62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3" creationId="{181AA06D-1C4F-9CFE-6705-ADFBD374849B}"/>
          </ac:spMkLst>
        </pc:spChg>
        <pc:spChg chg="add mod">
          <ac:chgData name="Achar, Sid" userId="88c6eb66-029e-448d-9af0-b651d8e40665" providerId="ADAL" clId="{B67F58DE-E74C-914B-BBD2-B38B1A3DBC68}" dt="2023-04-10T18:16:03.676" v="770"/>
          <ac:spMkLst>
            <pc:docMk/>
            <pc:sldMk cId="499935118" sldId="259"/>
            <ac:spMk id="14" creationId="{777546F7-EA45-A4E2-5F39-4A70F3C4DC01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17" creationId="{0F8EFCF2-E622-1251-382F-47A188145775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2" creationId="{48D9EAAE-9201-C888-32D4-7DCE23A499FF}"/>
          </ac:spMkLst>
        </pc:spChg>
        <pc:spChg chg="mod">
          <ac:chgData name="Achar, Sid" userId="88c6eb66-029e-448d-9af0-b651d8e40665" providerId="ADAL" clId="{B67F58DE-E74C-914B-BBD2-B38B1A3DBC68}" dt="2023-04-07T14:01:41.871" v="733" actId="571"/>
          <ac:spMkLst>
            <pc:docMk/>
            <pc:sldMk cId="499935118" sldId="259"/>
            <ac:spMk id="23" creationId="{D4ABB482-194B-B03E-7460-A607598EC9E0}"/>
          </ac:spMkLst>
        </pc:spChg>
        <pc:grpChg chg="add mod">
          <ac:chgData name="Achar, Sid" userId="88c6eb66-029e-448d-9af0-b651d8e40665" providerId="ADAL" clId="{B67F58DE-E74C-914B-BBD2-B38B1A3DBC68}" dt="2023-04-10T18:16:03.676" v="770"/>
          <ac:grpSpMkLst>
            <pc:docMk/>
            <pc:sldMk cId="499935118" sldId="259"/>
            <ac:grpSpMk id="15" creationId="{CD48920E-8433-C55D-C0A2-769C10CDFF0B}"/>
          </ac:grpSpMkLst>
        </pc:grpChg>
        <pc:grpChg chg="add mod">
          <ac:chgData name="Achar, Sid" userId="88c6eb66-029e-448d-9af0-b651d8e40665" providerId="ADAL" clId="{B67F58DE-E74C-914B-BBD2-B38B1A3DBC68}" dt="2023-04-07T14:01:41.871" v="733" actId="571"/>
          <ac:grpSpMkLst>
            <pc:docMk/>
            <pc:sldMk cId="499935118" sldId="259"/>
            <ac:grpSpMk id="16" creationId="{E99A69A0-EF12-E1D2-0570-14AA52741644}"/>
          </ac:grpSpMkLst>
        </pc:grp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5" creationId="{D8C30801-57AC-B4CD-C95D-F4A39AA92E52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7" creationId="{0F0F0B2C-1B23-3607-7455-11DB97BD7663}"/>
          </ac:picMkLst>
        </pc:picChg>
        <pc:picChg chg="add mod modCrop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9" creationId="{2A2ECC01-7445-67A6-87D5-D3526968217B}"/>
          </ac:picMkLst>
        </pc:picChg>
        <pc:picChg chg="add mod">
          <ac:chgData name="Achar, Sid" userId="88c6eb66-029e-448d-9af0-b651d8e40665" providerId="ADAL" clId="{B67F58DE-E74C-914B-BBD2-B38B1A3DBC68}" dt="2023-04-10T18:16:03.676" v="770"/>
          <ac:picMkLst>
            <pc:docMk/>
            <pc:sldMk cId="499935118" sldId="259"/>
            <ac:picMk id="11" creationId="{852D210D-2CB7-C4A2-1C28-499F95BA79C1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8" creationId="{49B2AEE9-01E7-5275-49E1-83124059834F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19" creationId="{FFED1212-EA09-1E26-B045-1114BDB43CA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0" creationId="{EA54385E-98A0-F320-AA94-5749825D2C00}"/>
          </ac:picMkLst>
        </pc:picChg>
        <pc:picChg chg="mod">
          <ac:chgData name="Achar, Sid" userId="88c6eb66-029e-448d-9af0-b651d8e40665" providerId="ADAL" clId="{B67F58DE-E74C-914B-BBD2-B38B1A3DBC68}" dt="2023-04-07T14:01:41.871" v="733" actId="571"/>
          <ac:picMkLst>
            <pc:docMk/>
            <pc:sldMk cId="499935118" sldId="259"/>
            <ac:picMk id="21" creationId="{6093F1BA-33CE-5579-BE1D-83A100EB85F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0T18:17:36.453" v="835" actId="164"/>
        <pc:sldMkLst>
          <pc:docMk/>
          <pc:sldMk cId="2945260852" sldId="260"/>
        </pc:sldMkLst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2" creationId="{4560DDCE-AC71-8E5E-D7C9-C57BE4BCFA9A}"/>
          </ac:spMkLst>
        </pc:spChg>
        <pc:spChg chg="del">
          <ac:chgData name="Achar, Sid" userId="88c6eb66-029e-448d-9af0-b651d8e40665" providerId="ADAL" clId="{B67F58DE-E74C-914B-BBD2-B38B1A3DBC68}" dt="2023-04-10T18:13:04.658" v="735" actId="478"/>
          <ac:spMkLst>
            <pc:docMk/>
            <pc:sldMk cId="2945260852" sldId="260"/>
            <ac:spMk id="3" creationId="{00681A9C-3E28-C8C2-D2B8-44459185CB98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5" creationId="{2D007794-ABFA-7783-26AD-3FD61502F7A5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9" creationId="{91CB3CE2-E9F4-8E3A-962A-0CD6EA7DB891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0" creationId="{957E93A6-4E1F-F918-CAAC-FF78CE0F8250}"/>
          </ac:spMkLst>
        </pc:spChg>
        <pc:spChg chg="mod">
          <ac:chgData name="Achar, Sid" userId="88c6eb66-029e-448d-9af0-b651d8e40665" providerId="ADAL" clId="{B67F58DE-E74C-914B-BBD2-B38B1A3DBC68}" dt="2023-04-10T18:13:08.954" v="736"/>
          <ac:spMkLst>
            <pc:docMk/>
            <pc:sldMk cId="2945260852" sldId="260"/>
            <ac:spMk id="12" creationId="{C7AA63D1-F82D-8442-79A7-8397C7D6417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18:17:36.453" v="835" actId="164"/>
          <ac:spMkLst>
            <pc:docMk/>
            <pc:sldMk cId="2945260852" sldId="260"/>
            <ac:spMk id="24" creationId="{E2381FF9-39CE-1D0D-581D-9FAD0BEE0F35}"/>
          </ac:spMkLst>
        </pc:spChg>
        <pc:grpChg chg="add del mod">
          <ac:chgData name="Achar, Sid" userId="88c6eb66-029e-448d-9af0-b651d8e40665" providerId="ADAL" clId="{B67F58DE-E74C-914B-BBD2-B38B1A3DBC68}" dt="2023-04-10T18:13:15.947" v="737"/>
          <ac:grpSpMkLst>
            <pc:docMk/>
            <pc:sldMk cId="2945260852" sldId="260"/>
            <ac:grpSpMk id="4" creationId="{0D762BD6-5066-B684-1111-6E7712EA887D}"/>
          </ac:grpSpMkLst>
        </pc:grpChg>
        <pc:grpChg chg="add del mod">
          <ac:chgData name="Achar, Sid" userId="88c6eb66-029e-448d-9af0-b651d8e40665" providerId="ADAL" clId="{B67F58DE-E74C-914B-BBD2-B38B1A3DBC68}" dt="2023-04-10T18:17:12.527" v="826" actId="165"/>
          <ac:grpSpMkLst>
            <pc:docMk/>
            <pc:sldMk cId="2945260852" sldId="260"/>
            <ac:grpSpMk id="17" creationId="{39189EB1-18A2-02D4-43D6-D5EF918FA843}"/>
          </ac:grpSpMkLst>
        </pc:grpChg>
        <pc:grpChg chg="add mod">
          <ac:chgData name="Achar, Sid" userId="88c6eb66-029e-448d-9af0-b651d8e40665" providerId="ADAL" clId="{B67F58DE-E74C-914B-BBD2-B38B1A3DBC68}" dt="2023-04-10T18:17:36.453" v="835" actId="164"/>
          <ac:grpSpMkLst>
            <pc:docMk/>
            <pc:sldMk cId="2945260852" sldId="260"/>
            <ac:grpSpMk id="25" creationId="{A8772596-3256-231F-1989-0EDC0008DAA3}"/>
          </ac:grpSpMkLst>
        </pc:grp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6" creationId="{18234F32-F35F-019B-7853-7378E8C6FAA4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7" creationId="{07B0F43B-373D-4977-3B26-BF05E3194C31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8" creationId="{4580D3E6-86C7-E09C-C624-1CF9205E43B3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1" creationId="{A97F257C-C767-28B9-926E-8C92EB2B8C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3" creationId="{E5B3D87A-7262-2030-4B3F-856E92A99516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4" creationId="{079647A5-0B21-91E3-09BC-7465373FA5F0}"/>
          </ac:picMkLst>
        </pc:picChg>
        <pc:picChg chg="mod">
          <ac:chgData name="Achar, Sid" userId="88c6eb66-029e-448d-9af0-b651d8e40665" providerId="ADAL" clId="{B67F58DE-E74C-914B-BBD2-B38B1A3DBC68}" dt="2023-04-10T18:13:08.954" v="736"/>
          <ac:picMkLst>
            <pc:docMk/>
            <pc:sldMk cId="2945260852" sldId="260"/>
            <ac:picMk id="15" creationId="{A58496E1-9627-216E-9C48-C05435CBB6A8}"/>
          </ac:picMkLst>
        </pc:picChg>
        <pc:picChg chg="add mod modCrop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18:17:36.453" v="835" actId="164"/>
          <ac:picMkLst>
            <pc:docMk/>
            <pc:sldMk cId="2945260852" sldId="260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2:33.902" v="907" actId="14100"/>
        <pc:sldMkLst>
          <pc:docMk/>
          <pc:sldMk cId="1857765352" sldId="261"/>
        </pc:sldMkLst>
        <pc:spChg chg="add mod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42:33.902" v="907" actId="14100"/>
          <ac:spMkLst>
            <pc:docMk/>
            <pc:sldMk cId="1857765352" sldId="261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34:51.809" v="902" actId="164"/>
          <ac:spMkLst>
            <pc:docMk/>
            <pc:sldMk cId="1857765352" sldId="261"/>
            <ac:spMk id="24" creationId="{E2381FF9-39CE-1D0D-581D-9FAD0BEE0F35}"/>
          </ac:spMkLst>
        </pc:spChg>
        <pc:grpChg chg="add mod">
          <ac:chgData name="Achar, Sid" userId="88c6eb66-029e-448d-9af0-b651d8e40665" providerId="ADAL" clId="{B67F58DE-E74C-914B-BBD2-B38B1A3DBC68}" dt="2023-04-10T20:42:26.559" v="905" actId="14100"/>
          <ac:grpSpMkLst>
            <pc:docMk/>
            <pc:sldMk cId="1857765352" sldId="261"/>
            <ac:grpSpMk id="5" creationId="{5A9D65C8-E528-F126-AF06-D6320FABBA91}"/>
          </ac:grpSpMkLst>
        </pc:grpChg>
        <pc:grpChg chg="del">
          <ac:chgData name="Achar, Sid" userId="88c6eb66-029e-448d-9af0-b651d8e40665" providerId="ADAL" clId="{B67F58DE-E74C-914B-BBD2-B38B1A3DBC68}" dt="2023-04-10T20:32:07.461" v="861" actId="165"/>
          <ac:grpSpMkLst>
            <pc:docMk/>
            <pc:sldMk cId="1857765352" sldId="261"/>
            <ac:grpSpMk id="25" creationId="{A8772596-3256-231F-1989-0EDC0008DAA3}"/>
          </ac:grpSpMkLst>
        </pc:grp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" creationId="{E3775CE1-4EC8-7AEF-CEF0-68FCB30B0200}"/>
          </ac:picMkLst>
        </pc:picChg>
        <pc:picChg chg="add mod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3" creationId="{5CD58C99-4725-6CCD-1D27-B9629EC47EAF}"/>
          </ac:picMkLst>
        </pc:picChg>
        <pc:picChg chg="del">
          <ac:chgData name="Achar, Sid" userId="88c6eb66-029e-448d-9af0-b651d8e40665" providerId="ADAL" clId="{B67F58DE-E74C-914B-BBD2-B38B1A3DBC68}" dt="2023-04-10T20:29:44.824" v="837" actId="478"/>
          <ac:picMkLst>
            <pc:docMk/>
            <pc:sldMk cId="1857765352" sldId="261"/>
            <ac:picMk id="16" creationId="{9D480A86-3D83-0186-1D4E-81B4E1715411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34:51.809" v="902" actId="164"/>
          <ac:picMkLst>
            <pc:docMk/>
            <pc:sldMk cId="1857765352" sldId="261"/>
            <ac:picMk id="22" creationId="{1FDF7762-45BF-D190-4512-35C3F3B0307D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45:27.646" v="928" actId="1076"/>
        <pc:sldMkLst>
          <pc:docMk/>
          <pc:sldMk cId="3647342979" sldId="262"/>
        </pc:sldMkLst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5" creationId="{D8ACB325-B9BA-A950-3AFA-F21FEEE5F693}"/>
          </ac:spMkLst>
        </pc:spChg>
        <pc:spChg chg="add mod">
          <ac:chgData name="Achar, Sid" userId="88c6eb66-029e-448d-9af0-b651d8e40665" providerId="ADAL" clId="{B67F58DE-E74C-914B-BBD2-B38B1A3DBC68}" dt="2023-04-10T20:45:27.646" v="928" actId="1076"/>
          <ac:spMkLst>
            <pc:docMk/>
            <pc:sldMk cId="3647342979" sldId="262"/>
            <ac:spMk id="6" creationId="{E7185191-5871-0AE9-69BB-FF22A137F555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1" creationId="{931361E8-7604-CB7C-E6FA-7ABE3F69D11E}"/>
          </ac:spMkLst>
        </pc:spChg>
        <pc:spChg chg="del">
          <ac:chgData name="Achar, Sid" userId="88c6eb66-029e-448d-9af0-b651d8e40665" providerId="ADAL" clId="{B67F58DE-E74C-914B-BBD2-B38B1A3DBC68}" dt="2023-04-10T20:44:26.178" v="912" actId="478"/>
          <ac:spMkLst>
            <pc:docMk/>
            <pc:sldMk cId="3647342979" sldId="262"/>
            <ac:spMk id="13" creationId="{B6DC5A4B-32B8-CE21-2D79-69627CC69D4F}"/>
          </ac:spMkLst>
        </pc:spChg>
        <pc:spChg chg="mod topLvl">
          <ac:chgData name="Achar, Sid" userId="88c6eb66-029e-448d-9af0-b651d8e40665" providerId="ADAL" clId="{B67F58DE-E74C-914B-BBD2-B38B1A3DBC68}" dt="2023-04-10T20:45:12.046" v="926" actId="164"/>
          <ac:spMkLst>
            <pc:docMk/>
            <pc:sldMk cId="3647342979" sldId="262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45:14.982" v="927" actId="1076"/>
          <ac:grpSpMkLst>
            <pc:docMk/>
            <pc:sldMk cId="3647342979" sldId="262"/>
            <ac:grpSpMk id="7" creationId="{1576DBE8-EC8B-A9C6-FB8B-C2A369E95A0F}"/>
          </ac:grpSpMkLst>
        </pc:grpChg>
        <pc:grpChg chg="add del mod">
          <ac:chgData name="Achar, Sid" userId="88c6eb66-029e-448d-9af0-b651d8e40665" providerId="ADAL" clId="{B67F58DE-E74C-914B-BBD2-B38B1A3DBC68}" dt="2023-04-10T20:45:08.011" v="925" actId="165"/>
          <ac:grpSpMkLst>
            <pc:docMk/>
            <pc:sldMk cId="3647342979" sldId="262"/>
            <ac:grpSpMk id="20" creationId="{C6C7E236-4325-E0E2-4407-1E68AA25AC1A}"/>
          </ac:grpSpMkLst>
        </pc:grp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2" creationId="{DC1A6178-25D4-9E1E-A39B-26BE2F0EB0C1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44:22.947" v="911" actId="478"/>
          <ac:picMkLst>
            <pc:docMk/>
            <pc:sldMk cId="3647342979" sldId="262"/>
            <ac:picMk id="10" creationId="{456F9014-8521-43BA-B2D5-520F374FB808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45:12.046" v="926" actId="164"/>
          <ac:picMkLst>
            <pc:docMk/>
            <pc:sldMk cId="3647342979" sldId="262"/>
            <ac:picMk id="17" creationId="{36225031-7EBD-666F-06B7-39CE79A2CAA8}"/>
          </ac:picMkLst>
        </pc:picChg>
        <pc:picChg chg="del">
          <ac:chgData name="Achar, Sid" userId="88c6eb66-029e-448d-9af0-b651d8e40665" providerId="ADAL" clId="{B67F58DE-E74C-914B-BBD2-B38B1A3DBC68}" dt="2023-04-10T20:44:32.566" v="914" actId="478"/>
          <ac:picMkLst>
            <pc:docMk/>
            <pc:sldMk cId="3647342979" sldId="262"/>
            <ac:picMk id="19" creationId="{A130018F-5AC9-32F2-8867-BFF79CAA6121}"/>
          </ac:picMkLst>
        </pc:picChg>
      </pc:sldChg>
      <pc:sldChg chg="addSp delSp modSp add mod">
        <pc:chgData name="Achar, Sid" userId="88c6eb66-029e-448d-9af0-b651d8e40665" providerId="ADAL" clId="{B67F58DE-E74C-914B-BBD2-B38B1A3DBC68}" dt="2023-04-10T20:55:51.932" v="942" actId="1076"/>
        <pc:sldMkLst>
          <pc:docMk/>
          <pc:sldMk cId="132032269" sldId="263"/>
        </pc:sldMkLst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4" creationId="{3B8D2E9A-55B0-6320-6522-023741748B70}"/>
          </ac:spMkLst>
        </pc:spChg>
        <pc:spChg chg="mod topLvl">
          <ac:chgData name="Achar, Sid" userId="88c6eb66-029e-448d-9af0-b651d8e40665" providerId="ADAL" clId="{B67F58DE-E74C-914B-BBD2-B38B1A3DBC68}" dt="2023-04-10T20:55:14.112" v="931" actId="165"/>
          <ac:spMkLst>
            <pc:docMk/>
            <pc:sldMk cId="132032269" sldId="263"/>
            <ac:spMk id="18" creationId="{7886FD5A-11AE-59B9-FF6D-2EECAA6ED09B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3" creationId="{41ED518A-2D1F-A40E-7D1A-0A9FFC428D86}"/>
          </ac:spMkLst>
        </pc:spChg>
        <pc:spChg chg="mod topLvl">
          <ac:chgData name="Achar, Sid" userId="88c6eb66-029e-448d-9af0-b651d8e40665" providerId="ADAL" clId="{B67F58DE-E74C-914B-BBD2-B38B1A3DBC68}" dt="2023-04-10T20:55:51.932" v="942" actId="1076"/>
          <ac:spMkLst>
            <pc:docMk/>
            <pc:sldMk cId="132032269" sldId="263"/>
            <ac:spMk id="24" creationId="{E2381FF9-39CE-1D0D-581D-9FAD0BEE0F35}"/>
          </ac:spMkLst>
        </pc:spChg>
        <pc:grpChg chg="del">
          <ac:chgData name="Achar, Sid" userId="88c6eb66-029e-448d-9af0-b651d8e40665" providerId="ADAL" clId="{B67F58DE-E74C-914B-BBD2-B38B1A3DBC68}" dt="2023-04-10T20:55:14.112" v="931" actId="165"/>
          <ac:grpSpMkLst>
            <pc:docMk/>
            <pc:sldMk cId="132032269" sldId="263"/>
            <ac:grpSpMk id="5" creationId="{5A9D65C8-E528-F126-AF06-D6320FABBA91}"/>
          </ac:grpSpMkLst>
        </pc:grp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2" creationId="{E3775CE1-4EC8-7AEF-CEF0-68FCB30B0200}"/>
          </ac:picMkLst>
        </pc:picChg>
        <pc:picChg chg="mod topLvl">
          <ac:chgData name="Achar, Sid" userId="88c6eb66-029e-448d-9af0-b651d8e40665" providerId="ADAL" clId="{B67F58DE-E74C-914B-BBD2-B38B1A3DBC68}" dt="2023-04-10T20:55:14.112" v="931" actId="165"/>
          <ac:picMkLst>
            <pc:docMk/>
            <pc:sldMk cId="132032269" sldId="263"/>
            <ac:picMk id="3" creationId="{5CD58C99-4725-6CCD-1D27-B9629EC47EAF}"/>
          </ac:picMkLst>
        </pc:picChg>
        <pc:picChg chg="add mod">
          <ac:chgData name="Achar, Sid" userId="88c6eb66-029e-448d-9af0-b651d8e40665" providerId="ADAL" clId="{B67F58DE-E74C-914B-BBD2-B38B1A3DBC68}" dt="2023-04-10T20:55:44.171" v="939" actId="14100"/>
          <ac:picMkLst>
            <pc:docMk/>
            <pc:sldMk cId="132032269" sldId="263"/>
            <ac:picMk id="6" creationId="{A83599DA-26B0-7778-BF7B-64E375BEE98A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19" creationId="{8AEC255F-BF58-85CE-F1FC-9884674BF255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0" creationId="{D74444DB-C087-0F1A-CF7E-E204A9069BE6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1" creationId="{989181DC-9DBF-52C0-8AF8-CCD21AC5CBF7}"/>
          </ac:picMkLst>
        </pc:picChg>
        <pc:picChg chg="mod topLvl">
          <ac:chgData name="Achar, Sid" userId="88c6eb66-029e-448d-9af0-b651d8e40665" providerId="ADAL" clId="{B67F58DE-E74C-914B-BBD2-B38B1A3DBC68}" dt="2023-04-10T20:55:51.932" v="942" actId="1076"/>
          <ac:picMkLst>
            <pc:docMk/>
            <pc:sldMk cId="132032269" sldId="263"/>
            <ac:picMk id="22" creationId="{1FDF7762-45BF-D190-4512-35C3F3B0307D}"/>
          </ac:picMkLst>
        </pc:picChg>
      </pc:sldChg>
      <pc:sldChg chg="add del">
        <pc:chgData name="Achar, Sid" userId="88c6eb66-029e-448d-9af0-b651d8e40665" providerId="ADAL" clId="{B67F58DE-E74C-914B-BBD2-B38B1A3DBC68}" dt="2023-04-10T20:44:20.151" v="910" actId="2890"/>
        <pc:sldMkLst>
          <pc:docMk/>
          <pc:sldMk cId="3016208792" sldId="263"/>
        </pc:sldMkLst>
      </pc:sldChg>
      <pc:sldChg chg="new del">
        <pc:chgData name="Achar, Sid" userId="88c6eb66-029e-448d-9af0-b651d8e40665" providerId="ADAL" clId="{B67F58DE-E74C-914B-BBD2-B38B1A3DBC68}" dt="2023-04-10T20:57:26.734" v="945" actId="2696"/>
        <pc:sldMkLst>
          <pc:docMk/>
          <pc:sldMk cId="2529164034" sldId="264"/>
        </pc:sldMkLst>
      </pc:sldChg>
      <pc:sldChg chg="addSp delSp modSp add mod">
        <pc:chgData name="Achar, Sid" userId="88c6eb66-029e-448d-9af0-b651d8e40665" providerId="ADAL" clId="{B67F58DE-E74C-914B-BBD2-B38B1A3DBC68}" dt="2023-04-10T21:00:33.818" v="961"/>
        <pc:sldMkLst>
          <pc:docMk/>
          <pc:sldMk cId="3635479278" sldId="265"/>
        </pc:sldMkLst>
        <pc:spChg chg="del">
          <ac:chgData name="Achar, Sid" userId="88c6eb66-029e-448d-9af0-b651d8e40665" providerId="ADAL" clId="{B67F58DE-E74C-914B-BBD2-B38B1A3DBC68}" dt="2023-04-10T20:57:39.577" v="949" actId="478"/>
          <ac:spMkLst>
            <pc:docMk/>
            <pc:sldMk cId="3635479278" sldId="265"/>
            <ac:spMk id="5" creationId="{D8ACB325-B9BA-A950-3AFA-F21FEEE5F693}"/>
          </ac:spMkLst>
        </pc:spChg>
        <pc:spChg chg="del">
          <ac:chgData name="Achar, Sid" userId="88c6eb66-029e-448d-9af0-b651d8e40665" providerId="ADAL" clId="{B67F58DE-E74C-914B-BBD2-B38B1A3DBC68}" dt="2023-04-10T20:57:32.587" v="947" actId="478"/>
          <ac:spMkLst>
            <pc:docMk/>
            <pc:sldMk cId="3635479278" sldId="265"/>
            <ac:spMk id="6" creationId="{E7185191-5871-0AE9-69BB-FF22A137F555}"/>
          </ac:spMkLst>
        </pc:spChg>
        <pc:spChg chg="add del mod">
          <ac:chgData name="Achar, Sid" userId="88c6eb66-029e-448d-9af0-b651d8e40665" providerId="ADAL" clId="{B67F58DE-E74C-914B-BBD2-B38B1A3DBC68}" dt="2023-04-10T21:00:33.818" v="961"/>
          <ac:spMkLst>
            <pc:docMk/>
            <pc:sldMk cId="3635479278" sldId="265"/>
            <ac:spMk id="8" creationId="{AFB50C8C-2337-B430-BC59-AB2C6C872AAE}"/>
          </ac:spMkLst>
        </pc:spChg>
        <pc:spChg chg="mod topLvl">
          <ac:chgData name="Achar, Sid" userId="88c6eb66-029e-448d-9af0-b651d8e40665" providerId="ADAL" clId="{B67F58DE-E74C-914B-BBD2-B38B1A3DBC68}" dt="2023-04-10T20:58:16.554" v="958" actId="164"/>
          <ac:spMkLst>
            <pc:docMk/>
            <pc:sldMk cId="3635479278" sldId="265"/>
            <ac:spMk id="14" creationId="{E8DBAC77-5AE7-B26F-FCA1-BE16B3EE98B1}"/>
          </ac:spMkLst>
        </pc:spChg>
        <pc:grpChg chg="add mod">
          <ac:chgData name="Achar, Sid" userId="88c6eb66-029e-448d-9af0-b651d8e40665" providerId="ADAL" clId="{B67F58DE-E74C-914B-BBD2-B38B1A3DBC68}" dt="2023-04-10T20:58:16.554" v="958" actId="164"/>
          <ac:grpSpMkLst>
            <pc:docMk/>
            <pc:sldMk cId="3635479278" sldId="265"/>
            <ac:grpSpMk id="2" creationId="{338C47CD-9BC7-6E4B-22BC-A9E25C3DC0A0}"/>
          </ac:grpSpMkLst>
        </pc:grpChg>
        <pc:grpChg chg="del mod">
          <ac:chgData name="Achar, Sid" userId="88c6eb66-029e-448d-9af0-b651d8e40665" providerId="ADAL" clId="{B67F58DE-E74C-914B-BBD2-B38B1A3DBC68}" dt="2023-04-10T20:57:54.325" v="952" actId="165"/>
          <ac:grpSpMkLst>
            <pc:docMk/>
            <pc:sldMk cId="3635479278" sldId="265"/>
            <ac:grpSpMk id="7" creationId="{1576DBE8-EC8B-A9C6-FB8B-C2A369E95A0F}"/>
          </ac:grpSpMkLst>
        </pc:grpChg>
        <pc:picChg chg="del">
          <ac:chgData name="Achar, Sid" userId="88c6eb66-029e-448d-9af0-b651d8e40665" providerId="ADAL" clId="{B67F58DE-E74C-914B-BBD2-B38B1A3DBC68}" dt="2023-04-10T20:57:30.838" v="946" actId="478"/>
          <ac:picMkLst>
            <pc:docMk/>
            <pc:sldMk cId="3635479278" sldId="265"/>
            <ac:picMk id="3" creationId="{515D3FE3-55D1-9659-526E-B93445D38939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4" creationId="{A240D60B-452A-18DA-02ED-D83E1A137B24}"/>
          </ac:picMkLst>
        </pc:picChg>
        <pc:picChg chg="del">
          <ac:chgData name="Achar, Sid" userId="88c6eb66-029e-448d-9af0-b651d8e40665" providerId="ADAL" clId="{B67F58DE-E74C-914B-BBD2-B38B1A3DBC68}" dt="2023-04-10T20:57:35.669" v="948" actId="478"/>
          <ac:picMkLst>
            <pc:docMk/>
            <pc:sldMk cId="3635479278" sldId="265"/>
            <ac:picMk id="12" creationId="{86F98363-30C3-452D-6711-B0A60D853CBC}"/>
          </ac:picMkLst>
        </pc:picChg>
        <pc:picChg chg="mod topLvl">
          <ac:chgData name="Achar, Sid" userId="88c6eb66-029e-448d-9af0-b651d8e40665" providerId="ADAL" clId="{B67F58DE-E74C-914B-BBD2-B38B1A3DBC68}" dt="2023-04-10T20:58:16.554" v="958" actId="164"/>
          <ac:picMkLst>
            <pc:docMk/>
            <pc:sldMk cId="3635479278" sldId="265"/>
            <ac:picMk id="17" creationId="{36225031-7EBD-666F-06B7-39CE79A2CAA8}"/>
          </ac:picMkLst>
        </pc:picChg>
      </pc:sldChg>
      <pc:sldChg chg="addSp delSp modSp new mod">
        <pc:chgData name="Achar, Sid" userId="88c6eb66-029e-448d-9af0-b651d8e40665" providerId="ADAL" clId="{B67F58DE-E74C-914B-BBD2-B38B1A3DBC68}" dt="2023-04-11T23:32:19.518" v="1148" actId="1076"/>
        <pc:sldMkLst>
          <pc:docMk/>
          <pc:sldMk cId="760385137" sldId="266"/>
        </pc:sldMkLst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2" creationId="{B655FC46-ACCC-984E-FC98-634B7270C2DA}"/>
          </ac:spMkLst>
        </pc:spChg>
        <pc:spChg chg="del">
          <ac:chgData name="Achar, Sid" userId="88c6eb66-029e-448d-9af0-b651d8e40665" providerId="ADAL" clId="{B67F58DE-E74C-914B-BBD2-B38B1A3DBC68}" dt="2023-04-11T22:51:46.080" v="963" actId="478"/>
          <ac:spMkLst>
            <pc:docMk/>
            <pc:sldMk cId="760385137" sldId="266"/>
            <ac:spMk id="3" creationId="{B9D46E0F-CD07-67C1-0179-090960B4CC25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5" creationId="{49E75F7E-DBD5-E77B-850B-6C63266A8737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6" creationId="{53B81D32-78D0-40FB-701B-5EB9EED56A19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17" creationId="{9EB77075-B28F-362F-C906-45A284C6A68F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3" creationId="{C5BDA36B-1976-8691-750C-9B23771B6BCF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4" creationId="{1F644FC8-001D-C331-848B-B92DD538F688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8" creationId="{8AF993FE-4747-B38A-33D6-3E952C4828AC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29" creationId="{44DF3E53-3E3B-D23B-BF18-382CF2144112}"/>
          </ac:spMkLst>
        </pc:spChg>
        <pc:spChg chg="add mod">
          <ac:chgData name="Achar, Sid" userId="88c6eb66-029e-448d-9af0-b651d8e40665" providerId="ADAL" clId="{B67F58DE-E74C-914B-BBD2-B38B1A3DBC68}" dt="2023-04-11T23:31:52.679" v="1147" actId="164"/>
          <ac:spMkLst>
            <pc:docMk/>
            <pc:sldMk cId="760385137" sldId="266"/>
            <ac:spMk id="30" creationId="{3533627C-07D5-D0C8-733B-7BC75AF25A09}"/>
          </ac:spMkLst>
        </pc:spChg>
        <pc:grpChg chg="add mod">
          <ac:chgData name="Achar, Sid" userId="88c6eb66-029e-448d-9af0-b651d8e40665" providerId="ADAL" clId="{B67F58DE-E74C-914B-BBD2-B38B1A3DBC68}" dt="2023-04-11T23:32:19.518" v="1148" actId="1076"/>
          <ac:grpSpMkLst>
            <pc:docMk/>
            <pc:sldMk cId="760385137" sldId="266"/>
            <ac:grpSpMk id="31" creationId="{3964AFAE-8A29-A1EB-91BA-0293C10C92D5}"/>
          </ac:grpSpMkLst>
        </pc:grpChg>
        <pc:picChg chg="add del mod">
          <ac:chgData name="Achar, Sid" userId="88c6eb66-029e-448d-9af0-b651d8e40665" providerId="ADAL" clId="{B67F58DE-E74C-914B-BBD2-B38B1A3DBC68}" dt="2023-04-11T22:52:27.156" v="967" actId="478"/>
          <ac:picMkLst>
            <pc:docMk/>
            <pc:sldMk cId="760385137" sldId="266"/>
            <ac:picMk id="4" creationId="{4345051C-56E8-B2B9-8A40-011EC61C751A}"/>
          </ac:picMkLst>
        </pc:picChg>
        <pc:picChg chg="add del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6" creationId="{C191FB50-90A8-A46B-6B9B-E386EE7D52E4}"/>
          </ac:picMkLst>
        </pc:picChg>
        <pc:picChg chg="add del mod">
          <ac:chgData name="Achar, Sid" userId="88c6eb66-029e-448d-9af0-b651d8e40665" providerId="ADAL" clId="{B67F58DE-E74C-914B-BBD2-B38B1A3DBC68}" dt="2023-04-11T22:54:14.354" v="978" actId="478"/>
          <ac:picMkLst>
            <pc:docMk/>
            <pc:sldMk cId="760385137" sldId="266"/>
            <ac:picMk id="8" creationId="{75BCF255-DFDD-F032-FDB7-4DC7F7EF08D3}"/>
          </ac:picMkLst>
        </pc:picChg>
        <pc:picChg chg="add mod modCrop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0" creationId="{AF704FAE-4A3C-B833-70B4-1C5A617DA4A9}"/>
          </ac:picMkLst>
        </pc:picChg>
        <pc:picChg chg="add del mod modCrop">
          <ac:chgData name="Achar, Sid" userId="88c6eb66-029e-448d-9af0-b651d8e40665" providerId="ADAL" clId="{B67F58DE-E74C-914B-BBD2-B38B1A3DBC68}" dt="2023-04-11T23:00:15.189" v="1018" actId="478"/>
          <ac:picMkLst>
            <pc:docMk/>
            <pc:sldMk cId="760385137" sldId="266"/>
            <ac:picMk id="11" creationId="{49F67AA4-1954-37D0-8C3A-485C2D3001E7}"/>
          </ac:picMkLst>
        </pc:picChg>
        <pc:picChg chg="add del mod modCrop">
          <ac:chgData name="Achar, Sid" userId="88c6eb66-029e-448d-9af0-b651d8e40665" providerId="ADAL" clId="{B67F58DE-E74C-914B-BBD2-B38B1A3DBC68}" dt="2023-04-11T23:00:14.170" v="1017" actId="478"/>
          <ac:picMkLst>
            <pc:docMk/>
            <pc:sldMk cId="760385137" sldId="266"/>
            <ac:picMk id="12" creationId="{9EF0D021-C380-64D7-7D40-3176C165745E}"/>
          </ac:picMkLst>
        </pc:picChg>
        <pc:picChg chg="add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3" creationId="{E409372C-EF3C-825B-1F25-861182F7C06C}"/>
          </ac:picMkLst>
        </pc:picChg>
        <pc:picChg chg="add mod">
          <ac:chgData name="Achar, Sid" userId="88c6eb66-029e-448d-9af0-b651d8e40665" providerId="ADAL" clId="{B67F58DE-E74C-914B-BBD2-B38B1A3DBC68}" dt="2023-04-11T23:31:52.679" v="1147" actId="164"/>
          <ac:picMkLst>
            <pc:docMk/>
            <pc:sldMk cId="760385137" sldId="266"/>
            <ac:picMk id="14" creationId="{1245BFB7-9CA1-3601-FB8F-4157B1FAB0E7}"/>
          </ac:picMkLst>
        </pc:picChg>
        <pc:cxnChg chg="add mod">
          <ac:chgData name="Achar, Sid" userId="88c6eb66-029e-448d-9af0-b651d8e40665" providerId="ADAL" clId="{B67F58DE-E74C-914B-BBD2-B38B1A3DBC68}" dt="2023-04-11T23:31:52.679" v="1147" actId="164"/>
          <ac:cxnSpMkLst>
            <pc:docMk/>
            <pc:sldMk cId="760385137" sldId="266"/>
            <ac:cxnSpMk id="19" creationId="{B6AB3FD7-89E0-6728-8023-10BDC911CEC1}"/>
          </ac:cxnSpMkLst>
        </pc:cxnChg>
        <pc:cxnChg chg="add mod">
          <ac:chgData name="Achar, Sid" userId="88c6eb66-029e-448d-9af0-b651d8e40665" providerId="ADAL" clId="{B67F58DE-E74C-914B-BBD2-B38B1A3DBC68}" dt="2023-04-11T23:31:52.679" v="1147" actId="164"/>
          <ac:cxnSpMkLst>
            <pc:docMk/>
            <pc:sldMk cId="760385137" sldId="266"/>
            <ac:cxnSpMk id="26" creationId="{DE779362-4084-7971-F437-B7771674ED65}"/>
          </ac:cxnSpMkLst>
        </pc:cxnChg>
      </pc:sldChg>
      <pc:sldChg chg="addSp delSp modSp new mod">
        <pc:chgData name="Achar, Sid" userId="88c6eb66-029e-448d-9af0-b651d8e40665" providerId="ADAL" clId="{B67F58DE-E74C-914B-BBD2-B38B1A3DBC68}" dt="2023-04-14T17:44:07.475" v="1218" actId="767"/>
        <pc:sldMkLst>
          <pc:docMk/>
          <pc:sldMk cId="3339443120" sldId="267"/>
        </pc:sldMkLst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2" creationId="{7A061871-0CF7-9888-EC16-02FDCCBE035B}"/>
          </ac:spMkLst>
        </pc:spChg>
        <pc:spChg chg="del">
          <ac:chgData name="Achar, Sid" userId="88c6eb66-029e-448d-9af0-b651d8e40665" providerId="ADAL" clId="{B67F58DE-E74C-914B-BBD2-B38B1A3DBC68}" dt="2023-04-14T16:56:30.814" v="1150" actId="478"/>
          <ac:spMkLst>
            <pc:docMk/>
            <pc:sldMk cId="3339443120" sldId="267"/>
            <ac:spMk id="3" creationId="{713D3E15-8B28-B596-5E96-3831ACFAB72E}"/>
          </ac:spMkLst>
        </pc:spChg>
        <pc:spChg chg="add del mod">
          <ac:chgData name="Achar, Sid" userId="88c6eb66-029e-448d-9af0-b651d8e40665" providerId="ADAL" clId="{B67F58DE-E74C-914B-BBD2-B38B1A3DBC68}" dt="2023-04-14T17:41:56.271" v="1198" actId="478"/>
          <ac:spMkLst>
            <pc:docMk/>
            <pc:sldMk cId="3339443120" sldId="267"/>
            <ac:spMk id="8" creationId="{CA939E6B-4138-4806-992B-8BD3D5AD10BA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9" creationId="{B1D4AA75-C0E0-1FFF-6D66-003024B30D52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10" creationId="{5B35B45D-5E30-8E86-04A9-2FE6527D66CB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11" creationId="{CAD29D10-C2D6-CBE1-4ABD-ACE86F3F481B}"/>
          </ac:spMkLst>
        </pc:spChg>
        <pc:spChg chg="add mod">
          <ac:chgData name="Achar, Sid" userId="88c6eb66-029e-448d-9af0-b651d8e40665" providerId="ADAL" clId="{B67F58DE-E74C-914B-BBD2-B38B1A3DBC68}" dt="2023-04-14T17:42:48.806" v="1217" actId="164"/>
          <ac:spMkLst>
            <pc:docMk/>
            <pc:sldMk cId="3339443120" sldId="267"/>
            <ac:spMk id="12" creationId="{EF7CCFB9-1DAA-0703-0816-85A8108AAFC9}"/>
          </ac:spMkLst>
        </pc:spChg>
        <pc:spChg chg="add mod">
          <ac:chgData name="Achar, Sid" userId="88c6eb66-029e-448d-9af0-b651d8e40665" providerId="ADAL" clId="{B67F58DE-E74C-914B-BBD2-B38B1A3DBC68}" dt="2023-04-14T17:44:07.475" v="1218" actId="767"/>
          <ac:spMkLst>
            <pc:docMk/>
            <pc:sldMk cId="3339443120" sldId="267"/>
            <ac:spMk id="14" creationId="{3A801F45-0F0C-5C36-04F4-CFB5CEBBC531}"/>
          </ac:spMkLst>
        </pc:spChg>
        <pc:grpChg chg="add mod">
          <ac:chgData name="Achar, Sid" userId="88c6eb66-029e-448d-9af0-b651d8e40665" providerId="ADAL" clId="{B67F58DE-E74C-914B-BBD2-B38B1A3DBC68}" dt="2023-04-14T17:42:48.806" v="1217" actId="164"/>
          <ac:grpSpMkLst>
            <pc:docMk/>
            <pc:sldMk cId="3339443120" sldId="267"/>
            <ac:grpSpMk id="13" creationId="{443BF34B-FFA6-DC4E-49FD-4D1EC362583A}"/>
          </ac:grpSpMkLst>
        </pc:grpChg>
        <pc:picChg chg="add mod">
          <ac:chgData name="Achar, Sid" userId="88c6eb66-029e-448d-9af0-b651d8e40665" providerId="ADAL" clId="{B67F58DE-E74C-914B-BBD2-B38B1A3DBC68}" dt="2023-04-14T17:42:48.806" v="1217" actId="164"/>
          <ac:picMkLst>
            <pc:docMk/>
            <pc:sldMk cId="3339443120" sldId="267"/>
            <ac:picMk id="4" creationId="{AE7B93AD-4DEE-1C09-40D0-8F2049E30D8E}"/>
          </ac:picMkLst>
        </pc:picChg>
        <pc:picChg chg="add mod">
          <ac:chgData name="Achar, Sid" userId="88c6eb66-029e-448d-9af0-b651d8e40665" providerId="ADAL" clId="{B67F58DE-E74C-914B-BBD2-B38B1A3DBC68}" dt="2023-04-14T17:42:48.806" v="1217" actId="164"/>
          <ac:picMkLst>
            <pc:docMk/>
            <pc:sldMk cId="3339443120" sldId="267"/>
            <ac:picMk id="6" creationId="{2FECEE03-98C7-1F82-C279-BFE16F113F73}"/>
          </ac:picMkLst>
        </pc:picChg>
        <pc:picChg chg="add mod">
          <ac:chgData name="Achar, Sid" userId="88c6eb66-029e-448d-9af0-b651d8e40665" providerId="ADAL" clId="{B67F58DE-E74C-914B-BBD2-B38B1A3DBC68}" dt="2023-04-14T17:42:48.806" v="1217" actId="164"/>
          <ac:picMkLst>
            <pc:docMk/>
            <pc:sldMk cId="3339443120" sldId="267"/>
            <ac:picMk id="7" creationId="{A34CF88C-4F80-FA0B-3ED6-9D96B97025BA}"/>
          </ac:picMkLst>
        </pc:picChg>
      </pc:sldChg>
      <pc:sldMasterChg chg="modSp modSldLayout">
        <pc:chgData name="Achar, Sid" userId="88c6eb66-029e-448d-9af0-b651d8e40665" providerId="ADAL" clId="{B67F58DE-E74C-914B-BBD2-B38B1A3DBC68}" dt="2023-04-10T18:16:03.676" v="770"/>
        <pc:sldMasterMkLst>
          <pc:docMk/>
          <pc:sldMasterMk cId="3605544016" sldId="2147483648"/>
        </pc:sldMasterMkLst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2" creationId="{4FED5C7F-DDD1-AC94-AA5E-8E99017FFAC6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3" creationId="{042A2092-F998-E21C-F5E9-03D437504447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4" creationId="{21F393BE-11DB-A564-55B6-7DA739E60BD4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5" creationId="{164473D1-DB50-CEF5-3D0D-2D38CA6C885C}"/>
          </ac:spMkLst>
        </pc:spChg>
        <pc:spChg chg="mod">
          <ac:chgData name="Achar, Sid" userId="88c6eb66-029e-448d-9af0-b651d8e40665" providerId="ADAL" clId="{B67F58DE-E74C-914B-BBD2-B38B1A3DBC68}" dt="2023-04-10T18:16:03.676" v="770"/>
          <ac:spMkLst>
            <pc:docMk/>
            <pc:sldMasterMk cId="3605544016" sldId="2147483648"/>
            <ac:spMk id="6" creationId="{3341F84C-3234-87FA-395D-EB52E431669A}"/>
          </ac:spMkLst>
        </pc:sp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506782876" sldId="214748364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2" creationId="{755D99C1-077C-B333-0D10-0C726A5F979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506782876" sldId="2147483649"/>
              <ac:spMk id="3" creationId="{61E517B7-4934-A574-6DDC-CE260C6AE616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08538558" sldId="2147483651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2" creationId="{5FC313F8-D308-6F4E-123C-A3F0613B717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08538558" sldId="2147483651"/>
              <ac:spMk id="3" creationId="{621DFE60-FCB0-B832-D8F1-1D7F0985C4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207470870" sldId="2147483652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3" creationId="{669E9CDB-7E41-1217-AAC6-5D318E362BE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207470870" sldId="2147483652"/>
              <ac:spMk id="4" creationId="{1416E427-733F-2B3C-5F62-C477386A5A4D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348395536" sldId="2147483653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2" creationId="{6139232E-2CC3-9E68-F85E-B1F0F59DBFBC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3" creationId="{7E8CD502-D199-1650-5DA3-E0349C88D3F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4" creationId="{1678C435-6775-A0EE-6605-8D8F90301BF7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5" creationId="{E8381F47-C8A6-9A00-0C99-0E019F67B6C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348395536" sldId="2147483653"/>
              <ac:spMk id="6" creationId="{B7375B9A-FE4B-A6B4-9128-0A8F9904B1B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890187203" sldId="2147483656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2" creationId="{8D4668CF-3670-7E2B-AE09-FFEAD1D35953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3" creationId="{1D504440-1A1C-8A2C-A3DB-ADEE9C375B1B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890187203" sldId="2147483656"/>
              <ac:spMk id="4" creationId="{3EACA2E1-6D63-E9F3-7C28-D3AC6306EB83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1927148873" sldId="2147483657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2" creationId="{7F204FCE-9DA3-0E3B-EF40-C5241F8E8378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3" creationId="{7401FE80-D2DA-E8F7-FD57-893E1AB0D20D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1927148873" sldId="2147483657"/>
              <ac:spMk id="4" creationId="{52076E87-71B1-6B53-D336-137386D455D2}"/>
            </ac:spMkLst>
          </pc:spChg>
        </pc:sldLayoutChg>
        <pc:sldLayoutChg chg="modSp">
          <pc:chgData name="Achar, Sid" userId="88c6eb66-029e-448d-9af0-b651d8e40665" providerId="ADAL" clId="{B67F58DE-E74C-914B-BBD2-B38B1A3DBC68}" dt="2023-04-10T18:16:03.676" v="770"/>
          <pc:sldLayoutMkLst>
            <pc:docMk/>
            <pc:sldMasterMk cId="3605544016" sldId="2147483648"/>
            <pc:sldLayoutMk cId="2374983601" sldId="2147483659"/>
          </pc:sldLayoutMkLst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2" creationId="{680757F0-79DD-0F0D-C4A9-FAD45AA36036}"/>
            </ac:spMkLst>
          </pc:spChg>
          <pc:spChg chg="mod">
            <ac:chgData name="Achar, Sid" userId="88c6eb66-029e-448d-9af0-b651d8e40665" providerId="ADAL" clId="{B67F58DE-E74C-914B-BBD2-B38B1A3DBC68}" dt="2023-04-10T18:16:03.676" v="770"/>
            <ac:spMkLst>
              <pc:docMk/>
              <pc:sldMasterMk cId="3605544016" sldId="2147483648"/>
              <pc:sldLayoutMk cId="2374983601" sldId="2147483659"/>
              <ac:spMk id="3" creationId="{49071A35-C0CF-A22A-5705-8A7080A31F6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CE9A-004A-214B-9C9A-A758E1B69A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45396-622E-1847-A913-64173C03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45396-622E-1847-A913-64173C03DD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4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571308"/>
            <a:ext cx="10360501" cy="3342640"/>
          </a:xfrm>
        </p:spPr>
        <p:txBody>
          <a:bodyPr anchor="b"/>
          <a:lstStyle>
            <a:lvl1pPr algn="ctr"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5042853"/>
            <a:ext cx="9141619" cy="2318067"/>
          </a:xfrm>
        </p:spPr>
        <p:txBody>
          <a:bodyPr/>
          <a:lstStyle>
            <a:lvl1pPr marL="0" indent="0" algn="ctr">
              <a:buNone/>
              <a:defRPr sz="3199"/>
            </a:lvl1pPr>
            <a:lvl2pPr marL="609448" indent="0" algn="ctr">
              <a:buNone/>
              <a:defRPr sz="2666"/>
            </a:lvl2pPr>
            <a:lvl3pPr marL="1218895" indent="0" algn="ctr">
              <a:buNone/>
              <a:defRPr sz="2399"/>
            </a:lvl3pPr>
            <a:lvl4pPr marL="1828343" indent="0" algn="ctr">
              <a:buNone/>
              <a:defRPr sz="2133"/>
            </a:lvl4pPr>
            <a:lvl5pPr marL="2437790" indent="0" algn="ctr">
              <a:buNone/>
              <a:defRPr sz="2133"/>
            </a:lvl5pPr>
            <a:lvl6pPr marL="3047238" indent="0" algn="ctr">
              <a:buNone/>
              <a:defRPr sz="2133"/>
            </a:lvl6pPr>
            <a:lvl7pPr marL="3656686" indent="0" algn="ctr">
              <a:buNone/>
              <a:defRPr sz="2133"/>
            </a:lvl7pPr>
            <a:lvl8pPr marL="4266133" indent="0" algn="ctr">
              <a:buNone/>
              <a:defRPr sz="2133"/>
            </a:lvl8pPr>
            <a:lvl9pPr marL="4875581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0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8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511175"/>
            <a:ext cx="262821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511175"/>
            <a:ext cx="7732286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2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2393635"/>
            <a:ext cx="10512862" cy="3993832"/>
          </a:xfrm>
        </p:spPr>
        <p:txBody>
          <a:bodyPr anchor="b"/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6425250"/>
            <a:ext cx="10512862" cy="2100262"/>
          </a:xfrm>
        </p:spPr>
        <p:txBody>
          <a:bodyPr/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  <a:lvl2pPr marL="609448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2555875"/>
            <a:ext cx="518025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4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511177"/>
            <a:ext cx="10512862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2353628"/>
            <a:ext cx="5156443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3507105"/>
            <a:ext cx="515644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2353628"/>
            <a:ext cx="5181838" cy="1153477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507105"/>
            <a:ext cx="5181838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7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6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1382397"/>
            <a:ext cx="6170593" cy="6823075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7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640080"/>
            <a:ext cx="3931213" cy="224028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1382397"/>
            <a:ext cx="6170593" cy="6823075"/>
          </a:xfrm>
        </p:spPr>
        <p:txBody>
          <a:bodyPr anchor="t"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2880360"/>
            <a:ext cx="3931213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511177"/>
            <a:ext cx="10512862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2555875"/>
            <a:ext cx="10512862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6DA4-057E-B349-805A-48B891DAF599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8898892"/>
            <a:ext cx="411372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8898892"/>
            <a:ext cx="2742486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F7DD-3C2A-9542-BBC4-8A161AD06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2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24" indent="-304724" algn="l" defTabSz="121889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5907-2F12-A387-625D-1DBFFB010C28}"/>
              </a:ext>
            </a:extLst>
          </p:cNvPr>
          <p:cNvGrpSpPr/>
          <p:nvPr/>
        </p:nvGrpSpPr>
        <p:grpSpPr>
          <a:xfrm>
            <a:off x="-2656" y="1372493"/>
            <a:ext cx="11871774" cy="6204312"/>
            <a:chOff x="-2656" y="0"/>
            <a:chExt cx="11874866" cy="6205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0" y="0"/>
              <a:ext cx="11872210" cy="6205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039" y="317977"/>
              <a:ext cx="7092371" cy="24323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02" y="2844224"/>
              <a:ext cx="7092372" cy="243233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-2656" y="475935"/>
              <a:ext cx="4479658" cy="49088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2440741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7450424" y="5370471"/>
              <a:ext cx="809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964AFAE-8A29-A1EB-91BA-0293C10C92D5}"/>
              </a:ext>
            </a:extLst>
          </p:cNvPr>
          <p:cNvGrpSpPr/>
          <p:nvPr/>
        </p:nvGrpSpPr>
        <p:grpSpPr>
          <a:xfrm>
            <a:off x="1604691" y="460206"/>
            <a:ext cx="8537161" cy="8298783"/>
            <a:chOff x="1139470" y="139364"/>
            <a:chExt cx="8537161" cy="82987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33627C-07D5-D0C8-733B-7BC75AF25A09}"/>
                </a:ext>
              </a:extLst>
            </p:cNvPr>
            <p:cNvSpPr/>
            <p:nvPr/>
          </p:nvSpPr>
          <p:spPr>
            <a:xfrm>
              <a:off x="1139470" y="139364"/>
              <a:ext cx="8537161" cy="8298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C191FB50-90A8-A46B-6B9B-E386EE7D5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27" y="2466110"/>
              <a:ext cx="5694217" cy="5694217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AF704FAE-4A3C-B833-70B4-1C5A617D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79"/>
            <a:stretch/>
          </p:blipFill>
          <p:spPr>
            <a:xfrm>
              <a:off x="1723303" y="421334"/>
              <a:ext cx="7559241" cy="25792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09372C-EF3C-825B-1F25-861182F7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782" y="5813283"/>
              <a:ext cx="1247056" cy="1242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5BFB7-9CA1-3601-FB8F-4157B1FA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7192" y="3234027"/>
              <a:ext cx="1832185" cy="18435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E75F7E-DBD5-E77B-850B-6C63266A8737}"/>
                </a:ext>
              </a:extLst>
            </p:cNvPr>
            <p:cNvSpPr txBox="1"/>
            <p:nvPr/>
          </p:nvSpPr>
          <p:spPr>
            <a:xfrm>
              <a:off x="7592066" y="7127723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81D32-78D0-40FB-701B-5EB9EED56A19}"/>
                </a:ext>
              </a:extLst>
            </p:cNvPr>
            <p:cNvSpPr txBox="1"/>
            <p:nvPr/>
          </p:nvSpPr>
          <p:spPr>
            <a:xfrm>
              <a:off x="5405942" y="7790995"/>
              <a:ext cx="87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77075-B28F-362F-C906-45A284C6A68F}"/>
                </a:ext>
              </a:extLst>
            </p:cNvPr>
            <p:cNvSpPr txBox="1"/>
            <p:nvPr/>
          </p:nvSpPr>
          <p:spPr>
            <a:xfrm>
              <a:off x="7462774" y="5026460"/>
              <a:ext cx="106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 = 54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AB3FD7-89E0-6728-8023-10BDC911CE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512194" y="6557054"/>
              <a:ext cx="4311021" cy="54639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BDA36B-1976-8691-750C-9B23771B6BCF}"/>
                </a:ext>
              </a:extLst>
            </p:cNvPr>
            <p:cNvSpPr/>
            <p:nvPr/>
          </p:nvSpPr>
          <p:spPr>
            <a:xfrm>
              <a:off x="6823215" y="5579846"/>
              <a:ext cx="2236435" cy="1954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44FC8-001D-C331-848B-B92DD538F688}"/>
                </a:ext>
              </a:extLst>
            </p:cNvPr>
            <p:cNvSpPr/>
            <p:nvPr/>
          </p:nvSpPr>
          <p:spPr>
            <a:xfrm>
              <a:off x="6823214" y="3133156"/>
              <a:ext cx="2236435" cy="2351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779362-4084-7971-F437-B7771674ED6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70035" y="3370350"/>
              <a:ext cx="453179" cy="93838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F993FE-4747-B38A-33D6-3E952C4828AC}"/>
                </a:ext>
              </a:extLst>
            </p:cNvPr>
            <p:cNvSpPr txBox="1"/>
            <p:nvPr/>
          </p:nvSpPr>
          <p:spPr>
            <a:xfrm>
              <a:off x="1454727" y="421334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F3E53-3E3B-D23B-BF18-382CF2144112}"/>
                </a:ext>
              </a:extLst>
            </p:cNvPr>
            <p:cNvSpPr txBox="1"/>
            <p:nvPr/>
          </p:nvSpPr>
          <p:spPr>
            <a:xfrm>
              <a:off x="1454727" y="3000590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38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BF34B-FFA6-DC4E-49FD-4D1EC362583A}"/>
              </a:ext>
            </a:extLst>
          </p:cNvPr>
          <p:cNvGrpSpPr/>
          <p:nvPr/>
        </p:nvGrpSpPr>
        <p:grpSpPr>
          <a:xfrm>
            <a:off x="1419634" y="0"/>
            <a:ext cx="9424829" cy="7940842"/>
            <a:chOff x="1419634" y="0"/>
            <a:chExt cx="9424829" cy="7940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CCFB9-1DAA-0703-0816-85A8108AAFC9}"/>
                </a:ext>
              </a:extLst>
            </p:cNvPr>
            <p:cNvSpPr/>
            <p:nvPr/>
          </p:nvSpPr>
          <p:spPr>
            <a:xfrm>
              <a:off x="1419634" y="0"/>
              <a:ext cx="9424829" cy="7940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7B93AD-4DEE-1C09-40D0-8F2049E3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717" y="3495765"/>
              <a:ext cx="3709217" cy="3643914"/>
            </a:xfrm>
            <a:prstGeom prst="rect">
              <a:avLst/>
            </a:prstGeom>
          </p:spPr>
        </p:pic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FECEE03-98C7-1F82-C279-BFE16F1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291" y="308921"/>
              <a:ext cx="8606242" cy="2994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CF88C-4F80-FA0B-3ED6-9D96B970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5359" y="3303259"/>
              <a:ext cx="4247322" cy="42934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D4AA75-C0E0-1FFF-6D66-003024B30D52}"/>
                </a:ext>
              </a:extLst>
            </p:cNvPr>
            <p:cNvSpPr txBox="1"/>
            <p:nvPr/>
          </p:nvSpPr>
          <p:spPr>
            <a:xfrm>
              <a:off x="1517002" y="308921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5B45D-5E30-8E86-04A9-2FE6527D66CB}"/>
                </a:ext>
              </a:extLst>
            </p:cNvPr>
            <p:cNvSpPr txBox="1"/>
            <p:nvPr/>
          </p:nvSpPr>
          <p:spPr>
            <a:xfrm>
              <a:off x="1513150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29D10-C2D6-CBE1-4ABD-ACE86F3F481B}"/>
                </a:ext>
              </a:extLst>
            </p:cNvPr>
            <p:cNvSpPr txBox="1"/>
            <p:nvPr/>
          </p:nvSpPr>
          <p:spPr>
            <a:xfrm>
              <a:off x="5829212" y="3331625"/>
              <a:ext cx="54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801F45-0F0C-5C36-04F4-CFB5CEBBC531}"/>
              </a:ext>
            </a:extLst>
          </p:cNvPr>
          <p:cNvSpPr txBox="1"/>
          <p:nvPr/>
        </p:nvSpPr>
        <p:spPr>
          <a:xfrm>
            <a:off x="12657221" y="4379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4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7E236-4325-E0E2-4407-1E68AA25AC1A}"/>
              </a:ext>
            </a:extLst>
          </p:cNvPr>
          <p:cNvGrpSpPr/>
          <p:nvPr/>
        </p:nvGrpSpPr>
        <p:grpSpPr>
          <a:xfrm>
            <a:off x="228540" y="2032721"/>
            <a:ext cx="11503203" cy="4646990"/>
            <a:chOff x="228600" y="660400"/>
            <a:chExt cx="11506199" cy="4648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228600" y="660400"/>
              <a:ext cx="11506199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1A6178-25D4-9E1E-A39B-26BE2F0EB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09"/>
            <a:stretch/>
          </p:blipFill>
          <p:spPr>
            <a:xfrm>
              <a:off x="3190618" y="1381278"/>
              <a:ext cx="2841261" cy="32062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0" r="-1"/>
            <a:stretch/>
          </p:blipFill>
          <p:spPr>
            <a:xfrm>
              <a:off x="7136940" y="2933590"/>
              <a:ext cx="4143500" cy="2064180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456F9014-8521-43BA-B2D5-520F374F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5" t="16477" r="23342" b="10054"/>
            <a:stretch/>
          </p:blipFill>
          <p:spPr>
            <a:xfrm>
              <a:off x="909567" y="1731210"/>
              <a:ext cx="2439378" cy="26730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61E8-7604-CB7C-E6FA-7ABE3F69D11E}"/>
                </a:ext>
              </a:extLst>
            </p:cNvPr>
            <p:cNvSpPr txBox="1"/>
            <p:nvPr/>
          </p:nvSpPr>
          <p:spPr>
            <a:xfrm>
              <a:off x="658819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DC5A4B-32B8-CE21-2D79-69627CC69D4F}"/>
                </a:ext>
              </a:extLst>
            </p:cNvPr>
            <p:cNvSpPr txBox="1"/>
            <p:nvPr/>
          </p:nvSpPr>
          <p:spPr>
            <a:xfrm>
              <a:off x="3216465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7084628" y="877178"/>
              <a:ext cx="4417045" cy="20564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2231" y="93486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553916" y="2933590"/>
              <a:ext cx="1016000" cy="27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670"/>
            <a:stretch/>
          </p:blipFill>
          <p:spPr>
            <a:xfrm>
              <a:off x="7376116" y="869410"/>
              <a:ext cx="1371600" cy="271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30018F-5AC9-32F2-8867-BFF79CAA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392" r="246"/>
            <a:stretch/>
          </p:blipFill>
          <p:spPr>
            <a:xfrm>
              <a:off x="6057726" y="1381278"/>
              <a:ext cx="875319" cy="3206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4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76DBE8-EC8B-A9C6-FB8B-C2A369E95A0F}"/>
              </a:ext>
            </a:extLst>
          </p:cNvPr>
          <p:cNvGrpSpPr/>
          <p:nvPr/>
        </p:nvGrpSpPr>
        <p:grpSpPr>
          <a:xfrm>
            <a:off x="3168809" y="1953894"/>
            <a:ext cx="5851205" cy="4646990"/>
            <a:chOff x="5880538" y="2032721"/>
            <a:chExt cx="5851205" cy="4646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5880538" y="2032721"/>
              <a:ext cx="5851205" cy="464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D3FE3-55D1-9659-526E-B93445D38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60" r="-1"/>
            <a:stretch/>
          </p:blipFill>
          <p:spPr>
            <a:xfrm>
              <a:off x="7135081" y="4305319"/>
              <a:ext cx="4142420" cy="20636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8" r="-3891"/>
            <a:stretch/>
          </p:blipFill>
          <p:spPr>
            <a:xfrm>
              <a:off x="7082782" y="2249443"/>
              <a:ext cx="4415895" cy="20558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CB325-B9BA-A950-3AFA-F21FEEE5F693}"/>
                </a:ext>
              </a:extLst>
            </p:cNvPr>
            <p:cNvSpPr txBox="1"/>
            <p:nvPr/>
          </p:nvSpPr>
          <p:spPr>
            <a:xfrm>
              <a:off x="6500540" y="2307112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F98363-30C3-452D-6711-B0A60D853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670"/>
            <a:stretch/>
          </p:blipFill>
          <p:spPr>
            <a:xfrm>
              <a:off x="7551950" y="4305319"/>
              <a:ext cx="1015735" cy="2713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670"/>
            <a:stretch/>
          </p:blipFill>
          <p:spPr>
            <a:xfrm>
              <a:off x="7374197" y="2241675"/>
              <a:ext cx="1371243" cy="271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85191-5871-0AE9-69BB-FF22A137F555}"/>
                </a:ext>
              </a:extLst>
            </p:cNvPr>
            <p:cNvSpPr txBox="1"/>
            <p:nvPr/>
          </p:nvSpPr>
          <p:spPr>
            <a:xfrm>
              <a:off x="6500539" y="4327399"/>
              <a:ext cx="809257" cy="461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8C47CD-9BC7-6E4B-22BC-A9E25C3DC0A0}"/>
              </a:ext>
            </a:extLst>
          </p:cNvPr>
          <p:cNvGrpSpPr/>
          <p:nvPr/>
        </p:nvGrpSpPr>
        <p:grpSpPr>
          <a:xfrm>
            <a:off x="4146331" y="1953894"/>
            <a:ext cx="4824248" cy="2428920"/>
            <a:chOff x="4146331" y="1953894"/>
            <a:chExt cx="4824248" cy="24289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BAC77-5AE7-B26F-FCA1-BE16B3EE98B1}"/>
                </a:ext>
              </a:extLst>
            </p:cNvPr>
            <p:cNvSpPr/>
            <p:nvPr/>
          </p:nvSpPr>
          <p:spPr>
            <a:xfrm>
              <a:off x="4146331" y="1953894"/>
              <a:ext cx="4824248" cy="2428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40D60B-452A-18DA-02ED-D83E1A137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28" r="-3891"/>
            <a:stretch/>
          </p:blipFill>
          <p:spPr>
            <a:xfrm>
              <a:off x="4371053" y="2170616"/>
              <a:ext cx="4415895" cy="20558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25031-7EBD-666F-06B7-39CE79A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670"/>
            <a:stretch/>
          </p:blipFill>
          <p:spPr>
            <a:xfrm>
              <a:off x="4662468" y="2162848"/>
              <a:ext cx="1371243" cy="27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30FB0F98-67E0-4639-341E-E143EF78A972}"/>
              </a:ext>
            </a:extLst>
          </p:cNvPr>
          <p:cNvGrpSpPr/>
          <p:nvPr/>
        </p:nvGrpSpPr>
        <p:grpSpPr>
          <a:xfrm rot="440925">
            <a:off x="433859" y="1637748"/>
            <a:ext cx="3650130" cy="3011357"/>
            <a:chOff x="433972" y="265324"/>
            <a:chExt cx="3651081" cy="3012141"/>
          </a:xfrm>
        </p:grpSpPr>
        <p:pic>
          <p:nvPicPr>
            <p:cNvPr id="18" name="Picture 1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836FACC-809C-9A6A-1B9D-C120D2D78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 t="17956" r="9316" b="17338"/>
            <a:stretch/>
          </p:blipFill>
          <p:spPr>
            <a:xfrm rot="21131099">
              <a:off x="433972" y="265324"/>
              <a:ext cx="3651081" cy="30121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8CB179-345F-60A3-3AF3-2AFEA8F35233}"/>
                </a:ext>
              </a:extLst>
            </p:cNvPr>
            <p:cNvCxnSpPr>
              <a:cxnSpLocks/>
            </p:cNvCxnSpPr>
            <p:nvPr/>
          </p:nvCxnSpPr>
          <p:spPr>
            <a:xfrm rot="53357">
              <a:off x="1033853" y="1754091"/>
              <a:ext cx="10972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7BCFAC-32D3-3C41-BE7D-81BB7BBE7D22}"/>
                </a:ext>
              </a:extLst>
            </p:cNvPr>
            <p:cNvSpPr/>
            <p:nvPr/>
          </p:nvSpPr>
          <p:spPr>
            <a:xfrm rot="53357">
              <a:off x="740467" y="1705161"/>
              <a:ext cx="89210" cy="89210"/>
            </a:xfrm>
            <a:prstGeom prst="ellipse">
              <a:avLst/>
            </a:prstGeom>
            <a:solidFill>
              <a:srgbClr val="8EBA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8EBAD9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420F8-BFAB-238D-8ACD-0AB8B60CDD8F}"/>
                </a:ext>
              </a:extLst>
            </p:cNvPr>
            <p:cNvSpPr/>
            <p:nvPr/>
          </p:nvSpPr>
          <p:spPr>
            <a:xfrm rot="53357">
              <a:off x="1134011" y="1705161"/>
              <a:ext cx="89210" cy="89210"/>
            </a:xfrm>
            <a:prstGeom prst="ellipse">
              <a:avLst/>
            </a:prstGeom>
            <a:solidFill>
              <a:srgbClr val="94CE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D76C39-33F6-D2AF-F34A-1AC21417E16A}"/>
                </a:ext>
              </a:extLst>
            </p:cNvPr>
            <p:cNvSpPr/>
            <p:nvPr/>
          </p:nvSpPr>
          <p:spPr>
            <a:xfrm rot="53357">
              <a:off x="1335984" y="1705161"/>
              <a:ext cx="89210" cy="89210"/>
            </a:xfrm>
            <a:prstGeom prst="ellipse">
              <a:avLst/>
            </a:prstGeom>
            <a:solidFill>
              <a:srgbClr val="EB919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AFDF4D-2143-DBC2-0F9E-C5F309A5564B}"/>
                </a:ext>
              </a:extLst>
            </p:cNvPr>
            <p:cNvSpPr/>
            <p:nvPr/>
          </p:nvSpPr>
          <p:spPr>
            <a:xfrm rot="53357">
              <a:off x="1537957" y="1705161"/>
              <a:ext cx="89210" cy="89210"/>
            </a:xfrm>
            <a:prstGeom prst="ellipse">
              <a:avLst/>
            </a:prstGeom>
            <a:solidFill>
              <a:srgbClr val="C9B2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99C4C7-AC36-0F69-5449-A393977364C8}"/>
                </a:ext>
              </a:extLst>
            </p:cNvPr>
            <p:cNvSpPr/>
            <p:nvPr/>
          </p:nvSpPr>
          <p:spPr>
            <a:xfrm rot="53357">
              <a:off x="1739930" y="1705161"/>
              <a:ext cx="89210" cy="89210"/>
            </a:xfrm>
            <a:prstGeom prst="ellipse">
              <a:avLst/>
            </a:prstGeom>
            <a:solidFill>
              <a:srgbClr val="BDA4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E282E-EBB3-1BDD-B1E1-A875B8087AD2}"/>
                </a:ext>
              </a:extLst>
            </p:cNvPr>
            <p:cNvSpPr/>
            <p:nvPr/>
          </p:nvSpPr>
          <p:spPr>
            <a:xfrm rot="53357">
              <a:off x="1941903" y="1705161"/>
              <a:ext cx="89210" cy="89210"/>
            </a:xfrm>
            <a:prstGeom prst="ellipse">
              <a:avLst/>
            </a:prstGeom>
            <a:solidFill>
              <a:srgbClr val="F1BAE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5A82E6-FBA6-6E74-74B5-747858C67985}"/>
                </a:ext>
              </a:extLst>
            </p:cNvPr>
            <p:cNvSpPr/>
            <p:nvPr/>
          </p:nvSpPr>
          <p:spPr>
            <a:xfrm rot="53357">
              <a:off x="2143876" y="1705161"/>
              <a:ext cx="89210" cy="89210"/>
            </a:xfrm>
            <a:prstGeom prst="ellipse">
              <a:avLst/>
            </a:prstGeom>
            <a:solidFill>
              <a:srgbClr val="BEBEB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32CB9E-7047-463B-36B9-16F305BDD8E2}"/>
                </a:ext>
              </a:extLst>
            </p:cNvPr>
            <p:cNvSpPr/>
            <p:nvPr/>
          </p:nvSpPr>
          <p:spPr>
            <a:xfrm rot="53357">
              <a:off x="2345852" y="1705161"/>
              <a:ext cx="89210" cy="89210"/>
            </a:xfrm>
            <a:prstGeom prst="ellipse">
              <a:avLst/>
            </a:prstGeom>
            <a:solidFill>
              <a:srgbClr val="DDDD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20B7B-4DF3-AF19-F800-745580AE81E8}"/>
                </a:ext>
              </a:extLst>
            </p:cNvPr>
            <p:cNvSpPr/>
            <p:nvPr/>
          </p:nvSpPr>
          <p:spPr>
            <a:xfrm rot="53357">
              <a:off x="932038" y="1705161"/>
              <a:ext cx="89210" cy="89210"/>
            </a:xfrm>
            <a:prstGeom prst="ellipse">
              <a:avLst/>
            </a:prstGeom>
            <a:solidFill>
              <a:srgbClr val="FFBF8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19F88E-B56E-8B1D-BB0C-0DA5FDDE09D1}"/>
              </a:ext>
            </a:extLst>
          </p:cNvPr>
          <p:cNvGrpSpPr/>
          <p:nvPr/>
        </p:nvGrpSpPr>
        <p:grpSpPr>
          <a:xfrm>
            <a:off x="210833" y="1622945"/>
            <a:ext cx="11767159" cy="5891265"/>
            <a:chOff x="421776" y="0"/>
            <a:chExt cx="11770224" cy="5892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46E351-F6E0-05EB-E44B-9B384B9BDC26}"/>
                </a:ext>
              </a:extLst>
            </p:cNvPr>
            <p:cNvSpPr/>
            <p:nvPr/>
          </p:nvSpPr>
          <p:spPr>
            <a:xfrm>
              <a:off x="421776" y="0"/>
              <a:ext cx="11770224" cy="589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58830F-5576-CB93-3087-6B10DB0B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103" y="250517"/>
              <a:ext cx="349589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92CE44A-0C7C-56B5-57B4-0ED7F215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269" y="250517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D9EEFEB-5E06-D320-5C14-3D00C44B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73" y="3046525"/>
              <a:ext cx="3260927" cy="245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1AD9FB-622A-6BDE-36A6-05B4A6DBD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3046524"/>
              <a:ext cx="3266739" cy="24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B5C289-72E0-3714-15C7-D632F331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045" y="1119419"/>
              <a:ext cx="4399051" cy="36557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3DDC4-1023-24E2-619E-FBD5F6E0F515}"/>
                </a:ext>
              </a:extLst>
            </p:cNvPr>
            <p:cNvSpPr txBox="1"/>
            <p:nvPr/>
          </p:nvSpPr>
          <p:spPr>
            <a:xfrm>
              <a:off x="2574628" y="4861018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B95824-FF5F-14F9-7692-A9422CFCDE8E}"/>
                </a:ext>
              </a:extLst>
            </p:cNvPr>
            <p:cNvSpPr txBox="1"/>
            <p:nvPr/>
          </p:nvSpPr>
          <p:spPr>
            <a:xfrm>
              <a:off x="7886122" y="181723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8426D0-2BF5-7135-FF4D-5FDE891F184A}"/>
                </a:ext>
              </a:extLst>
            </p:cNvPr>
            <p:cNvSpPr txBox="1"/>
            <p:nvPr/>
          </p:nvSpPr>
          <p:spPr>
            <a:xfrm>
              <a:off x="11179264" y="1777166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F86D8F-9A00-F5CF-0856-2E194FEC4C21}"/>
                </a:ext>
              </a:extLst>
            </p:cNvPr>
            <p:cNvSpPr txBox="1"/>
            <p:nvPr/>
          </p:nvSpPr>
          <p:spPr>
            <a:xfrm>
              <a:off x="7886122" y="457774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00EDE9-EF4E-A692-61EE-D293D35A5D48}"/>
                </a:ext>
              </a:extLst>
            </p:cNvPr>
            <p:cNvSpPr txBox="1"/>
            <p:nvPr/>
          </p:nvSpPr>
          <p:spPr>
            <a:xfrm>
              <a:off x="11179264" y="455177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C092BE-9D7C-C928-5031-A485C12FF7B8}"/>
                </a:ext>
              </a:extLst>
            </p:cNvPr>
            <p:cNvSpPr txBox="1"/>
            <p:nvPr/>
          </p:nvSpPr>
          <p:spPr>
            <a:xfrm>
              <a:off x="6509620" y="42395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344EA2-A034-BF25-CF8A-7E070B1C3E0C}"/>
                </a:ext>
              </a:extLst>
            </p:cNvPr>
            <p:cNvSpPr txBox="1"/>
            <p:nvPr/>
          </p:nvSpPr>
          <p:spPr>
            <a:xfrm>
              <a:off x="9709391" y="42394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Non-weighted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5448C-DB80-6536-AB78-77E3AC11B271}"/>
                </a:ext>
              </a:extLst>
            </p:cNvPr>
            <p:cNvSpPr txBox="1"/>
            <p:nvPr/>
          </p:nvSpPr>
          <p:spPr>
            <a:xfrm>
              <a:off x="6509619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EDA8D-92B3-153C-E50C-E49BB6F53E4E}"/>
                </a:ext>
              </a:extLst>
            </p:cNvPr>
            <p:cNvSpPr txBox="1"/>
            <p:nvPr/>
          </p:nvSpPr>
          <p:spPr>
            <a:xfrm>
              <a:off x="9770546" y="2808802"/>
              <a:ext cx="1469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Weighted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48920E-8433-C55D-C0A2-769C10CDFF0B}"/>
              </a:ext>
            </a:extLst>
          </p:cNvPr>
          <p:cNvGrpSpPr/>
          <p:nvPr/>
        </p:nvGrpSpPr>
        <p:grpSpPr>
          <a:xfrm>
            <a:off x="0" y="1372493"/>
            <a:ext cx="11782530" cy="6488010"/>
            <a:chOff x="0" y="0"/>
            <a:chExt cx="11785599" cy="6489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546F7-EA45-A4E2-5F39-4A70F3C4DC01}"/>
                </a:ext>
              </a:extLst>
            </p:cNvPr>
            <p:cNvSpPr/>
            <p:nvPr/>
          </p:nvSpPr>
          <p:spPr>
            <a:xfrm>
              <a:off x="0" y="0"/>
              <a:ext cx="11785599" cy="648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5" name="Picture 4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D8C30801-57AC-B4CD-C95D-F4A39AA92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406400" y="368300"/>
              <a:ext cx="2739642" cy="2794000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0F0F0B2C-1B23-3607-7455-11DB97BD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42" y="222250"/>
              <a:ext cx="821547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2ECC01-7445-67A6-87D5-D35269682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88900" y="3479800"/>
              <a:ext cx="3184485" cy="27051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852D210D-2CB7-C4A2-1C28-499F95BA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042" y="3276600"/>
              <a:ext cx="8141457" cy="279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21E0-76D6-3197-D710-7B7F96BE2B62}"/>
                </a:ext>
              </a:extLst>
            </p:cNvPr>
            <p:cNvSpPr txBox="1"/>
            <p:nvPr/>
          </p:nvSpPr>
          <p:spPr>
            <a:xfrm>
              <a:off x="88900" y="368300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AA06D-1C4F-9CFE-6705-ADFBD374849B}"/>
                </a:ext>
              </a:extLst>
            </p:cNvPr>
            <p:cNvSpPr txBox="1"/>
            <p:nvPr/>
          </p:nvSpPr>
          <p:spPr>
            <a:xfrm>
              <a:off x="85568" y="3342332"/>
              <a:ext cx="809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9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8772596-3256-231F-1989-0EDC0008DAA3}"/>
              </a:ext>
            </a:extLst>
          </p:cNvPr>
          <p:cNvGrpSpPr/>
          <p:nvPr/>
        </p:nvGrpSpPr>
        <p:grpSpPr>
          <a:xfrm>
            <a:off x="1988831" y="709448"/>
            <a:ext cx="8479472" cy="7672433"/>
            <a:chOff x="1988831" y="709448"/>
            <a:chExt cx="8479472" cy="76724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1988831" y="709448"/>
              <a:ext cx="8479472" cy="767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80A86-3D83-0186-1D4E-81B4E1715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4"/>
            <a:stretch/>
          </p:blipFill>
          <p:spPr>
            <a:xfrm>
              <a:off x="2196394" y="1219319"/>
              <a:ext cx="8003600" cy="3044931"/>
            </a:xfrm>
            <a:prstGeom prst="rect">
              <a:avLst/>
            </a:prstGeom>
          </p:spPr>
        </p:pic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36" t="12202" r="23718" b="11310"/>
            <a:stretch/>
          </p:blipFill>
          <p:spPr>
            <a:xfrm>
              <a:off x="2811926" y="4223684"/>
              <a:ext cx="1778742" cy="1814034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668" y="4128859"/>
              <a:ext cx="5333983" cy="18140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08" t="16666" r="23077" b="12798"/>
            <a:stretch/>
          </p:blipFill>
          <p:spPr>
            <a:xfrm>
              <a:off x="2605786" y="6243858"/>
              <a:ext cx="2067561" cy="1756315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668" y="6111928"/>
              <a:ext cx="5285929" cy="18140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2340796" y="4205910"/>
              <a:ext cx="884540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2397292" y="6148911"/>
              <a:ext cx="771546" cy="34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26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9D65C8-E528-F126-AF06-D6320FABBA91}"/>
              </a:ext>
            </a:extLst>
          </p:cNvPr>
          <p:cNvGrpSpPr/>
          <p:nvPr/>
        </p:nvGrpSpPr>
        <p:grpSpPr>
          <a:xfrm>
            <a:off x="756745" y="756745"/>
            <a:ext cx="10720552" cy="7843577"/>
            <a:chOff x="756745" y="756640"/>
            <a:chExt cx="10720552" cy="7840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6FD5A-11AE-59B9-FF6D-2EECAA6ED09B}"/>
                </a:ext>
              </a:extLst>
            </p:cNvPr>
            <p:cNvSpPr/>
            <p:nvPr/>
          </p:nvSpPr>
          <p:spPr>
            <a:xfrm>
              <a:off x="756745" y="756640"/>
              <a:ext cx="10720552" cy="784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pic>
          <p:nvPicPr>
            <p:cNvPr id="19" name="Picture 18" descr="A picture containing green, vegetable, pea&#10;&#10;Description automatically generated">
              <a:extLst>
                <a:ext uri="{FF2B5EF4-FFF2-40B4-BE49-F238E27FC236}">
                  <a16:creationId xmlns:a16="http://schemas.microsoft.com/office/drawing/2014/main" id="{8AEC255F-BF58-85CE-F1FC-9884674B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36" t="12202" r="23718" b="11310"/>
            <a:stretch/>
          </p:blipFill>
          <p:spPr>
            <a:xfrm>
              <a:off x="1653121" y="3602537"/>
              <a:ext cx="2149315" cy="219196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D74444DB-C087-0F1A-CF7E-E204A906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181" y="3397594"/>
              <a:ext cx="7107581" cy="2417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9181DC-9DBF-52C0-8AF8-CCD21AC5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08" t="16666" r="23077" b="12798"/>
            <a:stretch/>
          </p:blipFill>
          <p:spPr>
            <a:xfrm>
              <a:off x="1559405" y="6067569"/>
              <a:ext cx="2388563" cy="2028994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1FDF7762-45BF-D190-4512-35C3F3B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96" y="5794497"/>
              <a:ext cx="7043549" cy="24172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ED518A-2D1F-A40E-7D1A-0A9FFC428D86}"/>
                </a:ext>
              </a:extLst>
            </p:cNvPr>
            <p:cNvSpPr txBox="1"/>
            <p:nvPr/>
          </p:nvSpPr>
          <p:spPr>
            <a:xfrm>
              <a:off x="1005033" y="356641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381FF9-39CE-1D0D-581D-9FAD0BEE0F35}"/>
                </a:ext>
              </a:extLst>
            </p:cNvPr>
            <p:cNvSpPr txBox="1"/>
            <p:nvPr/>
          </p:nvSpPr>
          <p:spPr>
            <a:xfrm>
              <a:off x="1071269" y="5986961"/>
              <a:ext cx="92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75CE1-4EC8-7AEF-CEF0-68FCB30B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96" y="1000691"/>
              <a:ext cx="7043550" cy="2415589"/>
            </a:xfrm>
            <a:prstGeom prst="rect">
              <a:avLst/>
            </a:prstGeom>
          </p:spPr>
        </p:pic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5CD58C99-4725-6CCD-1D27-B9629EC47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55" t="16477" r="23342" b="10054"/>
            <a:stretch/>
          </p:blipFill>
          <p:spPr>
            <a:xfrm>
              <a:off x="1822974" y="1169899"/>
              <a:ext cx="1842312" cy="2018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8D2E9A-55B0-6320-6522-023741748B70}"/>
                </a:ext>
              </a:extLst>
            </p:cNvPr>
            <p:cNvSpPr txBox="1"/>
            <p:nvPr/>
          </p:nvSpPr>
          <p:spPr>
            <a:xfrm>
              <a:off x="1034977" y="1050042"/>
              <a:ext cx="105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86FD5A-11AE-59B9-FF6D-2EECAA6ED09B}"/>
              </a:ext>
            </a:extLst>
          </p:cNvPr>
          <p:cNvSpPr/>
          <p:nvPr/>
        </p:nvSpPr>
        <p:spPr>
          <a:xfrm>
            <a:off x="756745" y="756745"/>
            <a:ext cx="10720552" cy="784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9" name="Picture 1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8AEC255F-BF58-85CE-F1FC-9884674B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6" t="12202" r="23718" b="11310"/>
          <a:stretch/>
        </p:blipFill>
        <p:spPr>
          <a:xfrm>
            <a:off x="1685136" y="4926870"/>
            <a:ext cx="2149315" cy="219269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74444DB-C087-0F1A-CF7E-E204A906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96" y="4721858"/>
            <a:ext cx="7107581" cy="241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9181DC-9DBF-52C0-8AF8-CCD21AC5C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16666" r="23077" b="12798"/>
          <a:stretch/>
        </p:blipFill>
        <p:spPr>
          <a:xfrm>
            <a:off x="1591420" y="7392732"/>
            <a:ext cx="2388563" cy="202967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FDF7762-45BF-D190-4512-35C3F3B0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11" y="7119568"/>
            <a:ext cx="7043549" cy="2418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ED518A-2D1F-A40E-7D1A-0A9FFC428D86}"/>
              </a:ext>
            </a:extLst>
          </p:cNvPr>
          <p:cNvSpPr txBox="1"/>
          <p:nvPr/>
        </p:nvSpPr>
        <p:spPr>
          <a:xfrm>
            <a:off x="1037048" y="4890733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81FF9-39CE-1D0D-581D-9FAD0BEE0F35}"/>
              </a:ext>
            </a:extLst>
          </p:cNvPr>
          <p:cNvSpPr txBox="1"/>
          <p:nvPr/>
        </p:nvSpPr>
        <p:spPr>
          <a:xfrm>
            <a:off x="1103284" y="7312097"/>
            <a:ext cx="920044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5CE1-4EC8-7AEF-CEF0-68FCB30B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196" y="-11658"/>
            <a:ext cx="7043550" cy="2416403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D58C99-4725-6CCD-1D27-B9629EC47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5" t="16477" r="23342" b="10054"/>
          <a:stretch/>
        </p:blipFill>
        <p:spPr>
          <a:xfrm>
            <a:off x="1822974" y="157607"/>
            <a:ext cx="1842312" cy="20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D2E9A-55B0-6320-6522-023741748B70}"/>
              </a:ext>
            </a:extLst>
          </p:cNvPr>
          <p:cNvSpPr txBox="1"/>
          <p:nvPr/>
        </p:nvSpPr>
        <p:spPr>
          <a:xfrm>
            <a:off x="1034977" y="1050246"/>
            <a:ext cx="1054786" cy="4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99DA-26B0-7778-BF7B-64E375BEE9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228" r="-3891"/>
          <a:stretch/>
        </p:blipFill>
        <p:spPr>
          <a:xfrm>
            <a:off x="6153695" y="2310642"/>
            <a:ext cx="5179140" cy="24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1AF3634-AED6-7E42-AA97-F8A7C2D15A6E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DF6FD9-D2EB-DA4B-B583-976355E23EA5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24340</TotalTime>
  <Words>95</Words>
  <Application>Microsoft Macintosh PowerPoint</Application>
  <PresentationFormat>Custom</PresentationFormat>
  <Paragraphs>35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Achar, Sid</dc:creator>
  <cp:lastModifiedBy>Achar, Sid</cp:lastModifiedBy>
  <cp:revision>1</cp:revision>
  <dcterms:created xsi:type="dcterms:W3CDTF">2023-03-27T18:09:13Z</dcterms:created>
  <dcterms:modified xsi:type="dcterms:W3CDTF">2023-04-14T17:44:17Z</dcterms:modified>
</cp:coreProperties>
</file>